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omments/modernComment_417_C4A47AA1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4"/>
    <p:sldMasterId id="2147483748" r:id="rId5"/>
    <p:sldMasterId id="2147483711" r:id="rId6"/>
  </p:sldMasterIdLst>
  <p:notesMasterIdLst>
    <p:notesMasterId r:id="rId24"/>
  </p:notesMasterIdLst>
  <p:handoutMasterIdLst>
    <p:handoutMasterId r:id="rId25"/>
  </p:handoutMasterIdLst>
  <p:sldIdLst>
    <p:sldId id="845" r:id="rId7"/>
    <p:sldId id="844" r:id="rId8"/>
    <p:sldId id="843" r:id="rId9"/>
    <p:sldId id="1047" r:id="rId10"/>
    <p:sldId id="1065" r:id="rId11"/>
    <p:sldId id="1064" r:id="rId12"/>
    <p:sldId id="1067" r:id="rId13"/>
    <p:sldId id="1061" r:id="rId14"/>
    <p:sldId id="841" r:id="rId15"/>
    <p:sldId id="1062" r:id="rId16"/>
    <p:sldId id="1063" r:id="rId17"/>
    <p:sldId id="1068" r:id="rId18"/>
    <p:sldId id="1048" r:id="rId19"/>
    <p:sldId id="1066" r:id="rId20"/>
    <p:sldId id="1069" r:id="rId21"/>
    <p:sldId id="822" r:id="rId22"/>
    <p:sldId id="622" r:id="rId23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5508D06-4AF1-4E95-A0EC-086CF6847166}" name="MIYAJIMA Souta" initials="MS" userId="S::miyajima.souta594@mail.kyutech.jp::02e5d3cc-1d75-4f3a-a151-c4f11b9d2589" providerId="AD"/>
  <p188:author id="{E4514528-652E-7C12-3778-A1ECD0F59B09}" name="Kanokwan Kosiyakul" initials="KK" userId="6beb5bd9a0e07e54" providerId="Windows Live"/>
  <p188:author id="{54DD4F3F-E372-6043-7500-59035110FED2}" name="KOSIYAKUL Merisa" initials="KM" userId="S::kosiyakul.merisa397@mail.kyutech.jp::8d827537-8317-409e-b52f-d6dd7f585cb0" providerId="AD"/>
  <p188:author id="{E05B384A-8D0B-782E-D864-AC22C2DDFB7B}" name="MATUI Tasuku" initials="MT" userId="S::matui.tasuku754@mail.kyutech.jp::818877bc-5f2b-4fa9-90b8-1b4a304b6f86" providerId="AD"/>
  <p188:author id="{54B63267-BC49-65C2-3C94-B912A3C6B8E6}" name="GHALEB Ramadan Aziz Sara" initials="GS" userId="S::ghaleb.sara-ramadan635@mail.kyutech.jp::75b96cae-5d62-4681-a4c6-2793e1b1a932" providerId="AD"/>
  <p188:author id="{552C216B-F181-8B9A-4DA8-4C296152F511}" name="Yudai Etsunaga" initials="YE" userId="S::etsunaga.yudai294@mail.kyutech.jp::2433c0a4-b129-479f-be53-914eef13081b" providerId="AD"/>
  <p188:author id="{A8177B77-E440-6D11-88D7-75A68F6E05D9}" name="HATAKEYAMA Yuuki" initials="HY" userId="S::hatakeyama.yuuki747@mail.kyutech.jp::4dfd4203-41b3-4261-b4af-987de8eb6871" providerId="AD"/>
  <p188:author id="{BCC53786-EDD8-5824-E518-C0951F942D33}" name="FERRER TORRES Javier Eladio" initials="FTJE" userId="S::ferrer-torres.eladio-javier857@mail.kyutech.jp::8fe3c91b-6177-4471-989c-1764207a0725" providerId="AD"/>
  <p188:author id="{9BB9BFAE-9D42-8DEC-A789-E2FCF2CB88F2}" name="EI PHYU PHYU" initials="EP" userId="S::ei.phyu.phyu669@mail.kyutech.jp::7d5ed86f-4d1b-41ec-acff-1fb51c2c0280" providerId="AD"/>
  <p188:author id="{B657ECC3-75C6-A7C4-4CF0-9C34A4F98005}" name="BERSON Charles Guillaume" initials="BG" userId="S::berson.guillaume-charles453@mail.kyutech.jp::e1fc74f0-eddc-425c-b5f6-beec07ddfdd0" providerId="AD"/>
  <p188:author id="{529E57C9-FE4C-3236-411E-B0F41C5E2B85}" name="TA Phuong Linh" initials="TL" userId="S::ta.linh-phuong224@mail.kyutech.jp::ed5a0b74-c62b-433a-979b-4a7aef6dfb3d" providerId="AD"/>
  <p188:author id="{8CF7FCE0-35B2-EF68-D510-2D626E9F0BD2}" name="CASIR RICANO Jorge Ruben" initials="CR" userId="S::casir-ricano.ruben-jorge589@mail.kyutech.jp::17e00333-a03c-4a70-97fd-f8630869932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  <a:srgbClr val="CC9900"/>
    <a:srgbClr val="92D050"/>
    <a:srgbClr val="5B9BD5"/>
    <a:srgbClr val="F8C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0E000A-2DB1-4501-A0DA-A6FD67C3C176}" v="79" dt="2023-11-25T01:23:51.775"/>
    <p1510:client id="{AA81F4FC-ACC9-40EB-8E9D-A82372440439}" v="40" dt="2023-11-24T12:01:32.3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581" y="5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notesMaster" Target="notesMasters/notesMaster1.xml"/><Relationship Id="rId32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arindu Dayarathna" userId="1e21aa40d3c470f0" providerId="LiveId" clId="{2A0E000A-2DB1-4501-A0DA-A6FD67C3C176}"/>
    <pc:docChg chg="undo custSel addSld modSld">
      <pc:chgData name="Tharindu Dayarathna" userId="1e21aa40d3c470f0" providerId="LiveId" clId="{2A0E000A-2DB1-4501-A0DA-A6FD67C3C176}" dt="2023-11-25T01:25:35.006" v="611" actId="14100"/>
      <pc:docMkLst>
        <pc:docMk/>
      </pc:docMkLst>
      <pc:sldChg chg="addSp delSp modSp mod">
        <pc:chgData name="Tharindu Dayarathna" userId="1e21aa40d3c470f0" providerId="LiveId" clId="{2A0E000A-2DB1-4501-A0DA-A6FD67C3C176}" dt="2023-11-25T01:04:58.228" v="52" actId="1076"/>
        <pc:sldMkLst>
          <pc:docMk/>
          <pc:sldMk cId="2456080456" sldId="845"/>
        </pc:sldMkLst>
        <pc:picChg chg="add del mod modCrop">
          <ac:chgData name="Tharindu Dayarathna" userId="1e21aa40d3c470f0" providerId="LiveId" clId="{2A0E000A-2DB1-4501-A0DA-A6FD67C3C176}" dt="2023-11-25T01:04:35.977" v="46" actId="478"/>
          <ac:picMkLst>
            <pc:docMk/>
            <pc:sldMk cId="2456080456" sldId="845"/>
            <ac:picMk id="3" creationId="{214FF119-AD7B-251E-5EB8-67DDE324BA11}"/>
          </ac:picMkLst>
        </pc:picChg>
        <pc:picChg chg="add mod">
          <ac:chgData name="Tharindu Dayarathna" userId="1e21aa40d3c470f0" providerId="LiveId" clId="{2A0E000A-2DB1-4501-A0DA-A6FD67C3C176}" dt="2023-11-25T01:04:58.228" v="52" actId="1076"/>
          <ac:picMkLst>
            <pc:docMk/>
            <pc:sldMk cId="2456080456" sldId="845"/>
            <ac:picMk id="7" creationId="{011EB2D1-F62F-0973-0973-867291F776A8}"/>
          </ac:picMkLst>
        </pc:picChg>
      </pc:sldChg>
      <pc:sldChg chg="addSp modSp mod">
        <pc:chgData name="Tharindu Dayarathna" userId="1e21aa40d3c470f0" providerId="LiveId" clId="{2A0E000A-2DB1-4501-A0DA-A6FD67C3C176}" dt="2023-11-25T01:04:18.879" v="45"/>
        <pc:sldMkLst>
          <pc:docMk/>
          <pc:sldMk cId="389679243" sldId="1064"/>
        </pc:sldMkLst>
        <pc:picChg chg="add mod">
          <ac:chgData name="Tharindu Dayarathna" userId="1e21aa40d3c470f0" providerId="LiveId" clId="{2A0E000A-2DB1-4501-A0DA-A6FD67C3C176}" dt="2023-11-25T01:04:18.879" v="45"/>
          <ac:picMkLst>
            <pc:docMk/>
            <pc:sldMk cId="389679243" sldId="1064"/>
            <ac:picMk id="3" creationId="{30EA3B1F-AB7A-62D1-F2D5-91EEAE5AFF29}"/>
          </ac:picMkLst>
        </pc:picChg>
        <pc:picChg chg="mod">
          <ac:chgData name="Tharindu Dayarathna" userId="1e21aa40d3c470f0" providerId="LiveId" clId="{2A0E000A-2DB1-4501-A0DA-A6FD67C3C176}" dt="2023-11-25T01:01:38.715" v="30" actId="1076"/>
          <ac:picMkLst>
            <pc:docMk/>
            <pc:sldMk cId="389679243" sldId="1064"/>
            <ac:picMk id="5" creationId="{BA8D0FBC-E0C1-A957-06EF-5518A3FFEA1F}"/>
          </ac:picMkLst>
        </pc:picChg>
      </pc:sldChg>
      <pc:sldChg chg="modSp mod">
        <pc:chgData name="Tharindu Dayarathna" userId="1e21aa40d3c470f0" providerId="LiveId" clId="{2A0E000A-2DB1-4501-A0DA-A6FD67C3C176}" dt="2023-11-25T01:15:10.256" v="185" actId="6549"/>
        <pc:sldMkLst>
          <pc:docMk/>
          <pc:sldMk cId="953558635" sldId="1066"/>
        </pc:sldMkLst>
        <pc:spChg chg="mod">
          <ac:chgData name="Tharindu Dayarathna" userId="1e21aa40d3c470f0" providerId="LiveId" clId="{2A0E000A-2DB1-4501-A0DA-A6FD67C3C176}" dt="2023-11-25T01:15:10.256" v="185" actId="6549"/>
          <ac:spMkLst>
            <pc:docMk/>
            <pc:sldMk cId="953558635" sldId="1066"/>
            <ac:spMk id="2" creationId="{16B31FCD-FA92-AFE3-B043-67B5E2B82AFC}"/>
          </ac:spMkLst>
        </pc:spChg>
      </pc:sldChg>
      <pc:sldChg chg="addSp delSp modSp new mod">
        <pc:chgData name="Tharindu Dayarathna" userId="1e21aa40d3c470f0" providerId="LiveId" clId="{2A0E000A-2DB1-4501-A0DA-A6FD67C3C176}" dt="2023-11-25T01:09:31.404" v="141" actId="1076"/>
        <pc:sldMkLst>
          <pc:docMk/>
          <pc:sldMk cId="2633058867" sldId="1067"/>
        </pc:sldMkLst>
        <pc:spChg chg="del">
          <ac:chgData name="Tharindu Dayarathna" userId="1e21aa40d3c470f0" providerId="LiveId" clId="{2A0E000A-2DB1-4501-A0DA-A6FD67C3C176}" dt="2023-11-25T01:05:32.809" v="54" actId="478"/>
          <ac:spMkLst>
            <pc:docMk/>
            <pc:sldMk cId="2633058867" sldId="1067"/>
            <ac:spMk id="2" creationId="{5F6A5DB8-B053-8725-69E8-AEB9CD2A1EBA}"/>
          </ac:spMkLst>
        </pc:spChg>
        <pc:spChg chg="del">
          <ac:chgData name="Tharindu Dayarathna" userId="1e21aa40d3c470f0" providerId="LiveId" clId="{2A0E000A-2DB1-4501-A0DA-A6FD67C3C176}" dt="2023-11-25T01:05:32.809" v="54" actId="478"/>
          <ac:spMkLst>
            <pc:docMk/>
            <pc:sldMk cId="2633058867" sldId="1067"/>
            <ac:spMk id="3" creationId="{E5737137-ACBE-75DB-EB60-F1EA3EEE1D88}"/>
          </ac:spMkLst>
        </pc:spChg>
        <pc:spChg chg="add mod">
          <ac:chgData name="Tharindu Dayarathna" userId="1e21aa40d3c470f0" providerId="LiveId" clId="{2A0E000A-2DB1-4501-A0DA-A6FD67C3C176}" dt="2023-11-25T01:06:08.064" v="92" actId="1076"/>
          <ac:spMkLst>
            <pc:docMk/>
            <pc:sldMk cId="2633058867" sldId="1067"/>
            <ac:spMk id="5" creationId="{74623108-182C-9519-3C69-62588534DEF8}"/>
          </ac:spMkLst>
        </pc:spChg>
        <pc:picChg chg="add mod modCrop">
          <ac:chgData name="Tharindu Dayarathna" userId="1e21aa40d3c470f0" providerId="LiveId" clId="{2A0E000A-2DB1-4501-A0DA-A6FD67C3C176}" dt="2023-11-25T01:09:31.404" v="141" actId="1076"/>
          <ac:picMkLst>
            <pc:docMk/>
            <pc:sldMk cId="2633058867" sldId="1067"/>
            <ac:picMk id="7" creationId="{20D8A353-86F0-152C-8781-0FDC7E362A3E}"/>
          </ac:picMkLst>
        </pc:picChg>
      </pc:sldChg>
      <pc:sldChg chg="addSp delSp modSp new mod">
        <pc:chgData name="Tharindu Dayarathna" userId="1e21aa40d3c470f0" providerId="LiveId" clId="{2A0E000A-2DB1-4501-A0DA-A6FD67C3C176}" dt="2023-11-25T01:12:26.081" v="183" actId="478"/>
        <pc:sldMkLst>
          <pc:docMk/>
          <pc:sldMk cId="2735257438" sldId="1068"/>
        </pc:sldMkLst>
        <pc:spChg chg="del">
          <ac:chgData name="Tharindu Dayarathna" userId="1e21aa40d3c470f0" providerId="LiveId" clId="{2A0E000A-2DB1-4501-A0DA-A6FD67C3C176}" dt="2023-11-25T01:11:31.399" v="143" actId="478"/>
          <ac:spMkLst>
            <pc:docMk/>
            <pc:sldMk cId="2735257438" sldId="1068"/>
            <ac:spMk id="2" creationId="{68B1639C-0614-D1B9-88EE-39717706CEF0}"/>
          </ac:spMkLst>
        </pc:spChg>
        <pc:spChg chg="del">
          <ac:chgData name="Tharindu Dayarathna" userId="1e21aa40d3c470f0" providerId="LiveId" clId="{2A0E000A-2DB1-4501-A0DA-A6FD67C3C176}" dt="2023-11-25T01:12:26.081" v="183" actId="478"/>
          <ac:spMkLst>
            <pc:docMk/>
            <pc:sldMk cId="2735257438" sldId="1068"/>
            <ac:spMk id="3" creationId="{283C4563-D3D8-EEA1-9527-957A96C20699}"/>
          </ac:spMkLst>
        </pc:spChg>
        <pc:spChg chg="add mod">
          <ac:chgData name="Tharindu Dayarathna" userId="1e21aa40d3c470f0" providerId="LiveId" clId="{2A0E000A-2DB1-4501-A0DA-A6FD67C3C176}" dt="2023-11-25T01:12:24.254" v="182" actId="1076"/>
          <ac:spMkLst>
            <pc:docMk/>
            <pc:sldMk cId="2735257438" sldId="1068"/>
            <ac:spMk id="6" creationId="{2753708C-0D22-7607-D318-12303DB7C6E1}"/>
          </ac:spMkLst>
        </pc:spChg>
      </pc:sldChg>
      <pc:sldChg chg="addSp modSp new mod">
        <pc:chgData name="Tharindu Dayarathna" userId="1e21aa40d3c470f0" providerId="LiveId" clId="{2A0E000A-2DB1-4501-A0DA-A6FD67C3C176}" dt="2023-11-25T01:25:35.006" v="611" actId="14100"/>
        <pc:sldMkLst>
          <pc:docMk/>
          <pc:sldMk cId="427707492" sldId="1069"/>
        </pc:sldMkLst>
        <pc:spChg chg="mod">
          <ac:chgData name="Tharindu Dayarathna" userId="1e21aa40d3c470f0" providerId="LiveId" clId="{2A0E000A-2DB1-4501-A0DA-A6FD67C3C176}" dt="2023-11-25T01:16:23.706" v="241" actId="313"/>
          <ac:spMkLst>
            <pc:docMk/>
            <pc:sldMk cId="427707492" sldId="1069"/>
            <ac:spMk id="2" creationId="{64F1EA13-82F7-C2ED-1250-71167FD79DBC}"/>
          </ac:spMkLst>
        </pc:spChg>
        <pc:spChg chg="add mod">
          <ac:chgData name="Tharindu Dayarathna" userId="1e21aa40d3c470f0" providerId="LiveId" clId="{2A0E000A-2DB1-4501-A0DA-A6FD67C3C176}" dt="2023-11-25T01:25:14.339" v="607" actId="20577"/>
          <ac:spMkLst>
            <pc:docMk/>
            <pc:sldMk cId="427707492" sldId="1069"/>
            <ac:spMk id="4" creationId="{F5C4248F-C155-666B-CBCC-D1EB81FF606D}"/>
          </ac:spMkLst>
        </pc:spChg>
        <pc:spChg chg="add mod">
          <ac:chgData name="Tharindu Dayarathna" userId="1e21aa40d3c470f0" providerId="LiveId" clId="{2A0E000A-2DB1-4501-A0DA-A6FD67C3C176}" dt="2023-11-25T01:23:25.641" v="588" actId="1076"/>
          <ac:spMkLst>
            <pc:docMk/>
            <pc:sldMk cId="427707492" sldId="1069"/>
            <ac:spMk id="6" creationId="{C20CD3A5-C83C-6C82-55E2-EA20BB8D5BE1}"/>
          </ac:spMkLst>
        </pc:spChg>
        <pc:spChg chg="add mod">
          <ac:chgData name="Tharindu Dayarathna" userId="1e21aa40d3c470f0" providerId="LiveId" clId="{2A0E000A-2DB1-4501-A0DA-A6FD67C3C176}" dt="2023-11-25T01:23:28.346" v="589" actId="1076"/>
          <ac:spMkLst>
            <pc:docMk/>
            <pc:sldMk cId="427707492" sldId="1069"/>
            <ac:spMk id="7" creationId="{BCE022D7-464F-7E92-DAF2-FD4EC79F0319}"/>
          </ac:spMkLst>
        </pc:spChg>
        <pc:picChg chg="add mod modCrop">
          <ac:chgData name="Tharindu Dayarathna" userId="1e21aa40d3c470f0" providerId="LiveId" clId="{2A0E000A-2DB1-4501-A0DA-A6FD67C3C176}" dt="2023-11-25T01:25:29.056" v="609" actId="14100"/>
          <ac:picMkLst>
            <pc:docMk/>
            <pc:sldMk cId="427707492" sldId="1069"/>
            <ac:picMk id="5" creationId="{72D38A06-322E-619C-88B9-768310617F2E}"/>
          </ac:picMkLst>
        </pc:picChg>
        <pc:cxnChg chg="add mod">
          <ac:chgData name="Tharindu Dayarathna" userId="1e21aa40d3c470f0" providerId="LiveId" clId="{2A0E000A-2DB1-4501-A0DA-A6FD67C3C176}" dt="2023-11-25T01:25:35.006" v="611" actId="14100"/>
          <ac:cxnSpMkLst>
            <pc:docMk/>
            <pc:sldMk cId="427707492" sldId="1069"/>
            <ac:cxnSpMk id="9" creationId="{0B1D6380-ABEB-2FE8-19AA-2470DB5EFCF1}"/>
          </ac:cxnSpMkLst>
        </pc:cxnChg>
        <pc:cxnChg chg="add mod">
          <ac:chgData name="Tharindu Dayarathna" userId="1e21aa40d3c470f0" providerId="LiveId" clId="{2A0E000A-2DB1-4501-A0DA-A6FD67C3C176}" dt="2023-11-25T01:25:32.378" v="610" actId="14100"/>
          <ac:cxnSpMkLst>
            <pc:docMk/>
            <pc:sldMk cId="427707492" sldId="1069"/>
            <ac:cxnSpMk id="10" creationId="{AB6635E9-685B-DF59-A6E6-8645609803CA}"/>
          </ac:cxnSpMkLst>
        </pc:cxnChg>
      </pc:sldChg>
    </pc:docChg>
  </pc:docChgLst>
  <pc:docChgLst>
    <pc:chgData name="Tharindu Dayarathna" userId="1e21aa40d3c470f0" providerId="LiveId" clId="{AA81F4FC-ACC9-40EB-8E9D-A82372440439}"/>
    <pc:docChg chg="undo custSel modSld">
      <pc:chgData name="Tharindu Dayarathna" userId="1e21aa40d3c470f0" providerId="LiveId" clId="{AA81F4FC-ACC9-40EB-8E9D-A82372440439}" dt="2023-11-24T12:01:52.740" v="397" actId="6549"/>
      <pc:docMkLst>
        <pc:docMk/>
      </pc:docMkLst>
      <pc:sldChg chg="addSp delSp modSp mod">
        <pc:chgData name="Tharindu Dayarathna" userId="1e21aa40d3c470f0" providerId="LiveId" clId="{AA81F4FC-ACC9-40EB-8E9D-A82372440439}" dt="2023-11-24T12:01:52.740" v="397" actId="6549"/>
        <pc:sldMkLst>
          <pc:docMk/>
          <pc:sldMk cId="953558635" sldId="1066"/>
        </pc:sldMkLst>
        <pc:spChg chg="add mod ord">
          <ac:chgData name="Tharindu Dayarathna" userId="1e21aa40d3c470f0" providerId="LiveId" clId="{AA81F4FC-ACC9-40EB-8E9D-A82372440439}" dt="2023-11-24T11:59:35.195" v="312" actId="1035"/>
          <ac:spMkLst>
            <pc:docMk/>
            <pc:sldMk cId="953558635" sldId="1066"/>
            <ac:spMk id="19" creationId="{379B1D0B-0FB3-2011-A1E6-61D74391BF01}"/>
          </ac:spMkLst>
        </pc:spChg>
        <pc:spChg chg="add mod ord">
          <ac:chgData name="Tharindu Dayarathna" userId="1e21aa40d3c470f0" providerId="LiveId" clId="{AA81F4FC-ACC9-40EB-8E9D-A82372440439}" dt="2023-11-24T11:59:35.195" v="312" actId="1035"/>
          <ac:spMkLst>
            <pc:docMk/>
            <pc:sldMk cId="953558635" sldId="1066"/>
            <ac:spMk id="20" creationId="{1D1FBE8B-775B-9BD5-77B0-0F1C64650DE4}"/>
          </ac:spMkLst>
        </pc:spChg>
        <pc:spChg chg="add mod">
          <ac:chgData name="Tharindu Dayarathna" userId="1e21aa40d3c470f0" providerId="LiveId" clId="{AA81F4FC-ACC9-40EB-8E9D-A82372440439}" dt="2023-11-24T11:59:35.195" v="312" actId="1035"/>
          <ac:spMkLst>
            <pc:docMk/>
            <pc:sldMk cId="953558635" sldId="1066"/>
            <ac:spMk id="22" creationId="{DB013667-2E7B-D22A-09DD-67244570183C}"/>
          </ac:spMkLst>
        </pc:spChg>
        <pc:spChg chg="add mod">
          <ac:chgData name="Tharindu Dayarathna" userId="1e21aa40d3c470f0" providerId="LiveId" clId="{AA81F4FC-ACC9-40EB-8E9D-A82372440439}" dt="2023-11-24T11:59:35.195" v="312" actId="1035"/>
          <ac:spMkLst>
            <pc:docMk/>
            <pc:sldMk cId="953558635" sldId="1066"/>
            <ac:spMk id="23" creationId="{6A91ED94-A14B-68BD-B66E-709A75F386E7}"/>
          </ac:spMkLst>
        </pc:spChg>
        <pc:spChg chg="add mod">
          <ac:chgData name="Tharindu Dayarathna" userId="1e21aa40d3c470f0" providerId="LiveId" clId="{AA81F4FC-ACC9-40EB-8E9D-A82372440439}" dt="2023-11-24T11:59:38.212" v="313" actId="1076"/>
          <ac:spMkLst>
            <pc:docMk/>
            <pc:sldMk cId="953558635" sldId="1066"/>
            <ac:spMk id="26" creationId="{EE2935FA-3569-5942-4B7C-97139C14B0FF}"/>
          </ac:spMkLst>
        </pc:spChg>
        <pc:spChg chg="add del mod">
          <ac:chgData name="Tharindu Dayarathna" userId="1e21aa40d3c470f0" providerId="LiveId" clId="{AA81F4FC-ACC9-40EB-8E9D-A82372440439}" dt="2023-11-24T11:21:55.767" v="243" actId="478"/>
          <ac:spMkLst>
            <pc:docMk/>
            <pc:sldMk cId="953558635" sldId="1066"/>
            <ac:spMk id="32" creationId="{A03F3E9E-EB13-9683-08D1-F20FF5904D25}"/>
          </ac:spMkLst>
        </pc:spChg>
        <pc:spChg chg="add del mod">
          <ac:chgData name="Tharindu Dayarathna" userId="1e21aa40d3c470f0" providerId="LiveId" clId="{AA81F4FC-ACC9-40EB-8E9D-A82372440439}" dt="2023-11-24T11:59:35.195" v="312" actId="1035"/>
          <ac:spMkLst>
            <pc:docMk/>
            <pc:sldMk cId="953558635" sldId="1066"/>
            <ac:spMk id="42" creationId="{58E7E12A-36AE-BC33-C993-E265B7E7E968}"/>
          </ac:spMkLst>
        </pc:spChg>
        <pc:spChg chg="add mod">
          <ac:chgData name="Tharindu Dayarathna" userId="1e21aa40d3c470f0" providerId="LiveId" clId="{AA81F4FC-ACC9-40EB-8E9D-A82372440439}" dt="2023-11-24T11:59:35.195" v="312" actId="1035"/>
          <ac:spMkLst>
            <pc:docMk/>
            <pc:sldMk cId="953558635" sldId="1066"/>
            <ac:spMk id="44" creationId="{2624811B-0456-2497-26F6-30AB1A5CCB00}"/>
          </ac:spMkLst>
        </pc:spChg>
        <pc:graphicFrameChg chg="add mod modGraphic">
          <ac:chgData name="Tharindu Dayarathna" userId="1e21aa40d3c470f0" providerId="LiveId" clId="{AA81F4FC-ACC9-40EB-8E9D-A82372440439}" dt="2023-11-24T12:01:52.740" v="397" actId="6549"/>
          <ac:graphicFrameMkLst>
            <pc:docMk/>
            <pc:sldMk cId="953558635" sldId="1066"/>
            <ac:graphicFrameMk id="45" creationId="{989A7B0B-47A5-7963-B4CD-DFFC0D175577}"/>
          </ac:graphicFrameMkLst>
        </pc:graphicFrameChg>
        <pc:cxnChg chg="add del">
          <ac:chgData name="Tharindu Dayarathna" userId="1e21aa40d3c470f0" providerId="LiveId" clId="{AA81F4FC-ACC9-40EB-8E9D-A82372440439}" dt="2023-11-24T11:11:39.735" v="1" actId="478"/>
          <ac:cxnSpMkLst>
            <pc:docMk/>
            <pc:sldMk cId="953558635" sldId="1066"/>
            <ac:cxnSpMk id="5" creationId="{5D9E32E8-10DB-C9DA-A889-34AF29CA60B9}"/>
          </ac:cxnSpMkLst>
        </pc:cxnChg>
        <pc:cxnChg chg="add mod">
          <ac:chgData name="Tharindu Dayarathna" userId="1e21aa40d3c470f0" providerId="LiveId" clId="{AA81F4FC-ACC9-40EB-8E9D-A82372440439}" dt="2023-11-24T11:59:35.195" v="312" actId="1035"/>
          <ac:cxnSpMkLst>
            <pc:docMk/>
            <pc:sldMk cId="953558635" sldId="1066"/>
            <ac:cxnSpMk id="7" creationId="{87F667E7-E76B-DA47-0933-F7D5696A64FF}"/>
          </ac:cxnSpMkLst>
        </pc:cxnChg>
        <pc:cxnChg chg="add mod">
          <ac:chgData name="Tharindu Dayarathna" userId="1e21aa40d3c470f0" providerId="LiveId" clId="{AA81F4FC-ACC9-40EB-8E9D-A82372440439}" dt="2023-11-24T11:59:35.195" v="312" actId="1035"/>
          <ac:cxnSpMkLst>
            <pc:docMk/>
            <pc:sldMk cId="953558635" sldId="1066"/>
            <ac:cxnSpMk id="8" creationId="{D67F9979-C19D-EB32-A481-3D5851D4DA68}"/>
          </ac:cxnSpMkLst>
        </pc:cxnChg>
        <pc:cxnChg chg="add del mod">
          <ac:chgData name="Tharindu Dayarathna" userId="1e21aa40d3c470f0" providerId="LiveId" clId="{AA81F4FC-ACC9-40EB-8E9D-A82372440439}" dt="2023-11-24T11:13:14.740" v="18" actId="478"/>
          <ac:cxnSpMkLst>
            <pc:docMk/>
            <pc:sldMk cId="953558635" sldId="1066"/>
            <ac:cxnSpMk id="10" creationId="{2378F550-865F-4FDD-6874-4DEFBE519B57}"/>
          </ac:cxnSpMkLst>
        </pc:cxnChg>
        <pc:cxnChg chg="add del">
          <ac:chgData name="Tharindu Dayarathna" userId="1e21aa40d3c470f0" providerId="LiveId" clId="{AA81F4FC-ACC9-40EB-8E9D-A82372440439}" dt="2023-11-24T11:13:19.023" v="20" actId="478"/>
          <ac:cxnSpMkLst>
            <pc:docMk/>
            <pc:sldMk cId="953558635" sldId="1066"/>
            <ac:cxnSpMk id="12" creationId="{66F2503E-FC4E-9041-E66D-6555CCE9C5A0}"/>
          </ac:cxnSpMkLst>
        </pc:cxnChg>
        <pc:cxnChg chg="add del">
          <ac:chgData name="Tharindu Dayarathna" userId="1e21aa40d3c470f0" providerId="LiveId" clId="{AA81F4FC-ACC9-40EB-8E9D-A82372440439}" dt="2023-11-24T11:13:23.464" v="22" actId="478"/>
          <ac:cxnSpMkLst>
            <pc:docMk/>
            <pc:sldMk cId="953558635" sldId="1066"/>
            <ac:cxnSpMk id="14" creationId="{FF005EFB-A43F-7741-42B3-C042222795B0}"/>
          </ac:cxnSpMkLst>
        </pc:cxnChg>
        <pc:cxnChg chg="add del mod">
          <ac:chgData name="Tharindu Dayarathna" userId="1e21aa40d3c470f0" providerId="LiveId" clId="{AA81F4FC-ACC9-40EB-8E9D-A82372440439}" dt="2023-11-24T11:59:35.195" v="312" actId="1035"/>
          <ac:cxnSpMkLst>
            <pc:docMk/>
            <pc:sldMk cId="953558635" sldId="1066"/>
            <ac:cxnSpMk id="15" creationId="{27CC9218-5E20-7105-0E72-FE0452EAE63F}"/>
          </ac:cxnSpMkLst>
        </pc:cxnChg>
        <pc:cxnChg chg="add mod">
          <ac:chgData name="Tharindu Dayarathna" userId="1e21aa40d3c470f0" providerId="LiveId" clId="{AA81F4FC-ACC9-40EB-8E9D-A82372440439}" dt="2023-11-24T11:59:35.195" v="312" actId="1035"/>
          <ac:cxnSpMkLst>
            <pc:docMk/>
            <pc:sldMk cId="953558635" sldId="1066"/>
            <ac:cxnSpMk id="21" creationId="{5A2A2AC4-0F54-AFE8-D41B-D88792017F9A}"/>
          </ac:cxnSpMkLst>
        </pc:cxnChg>
        <pc:cxnChg chg="add mod">
          <ac:chgData name="Tharindu Dayarathna" userId="1e21aa40d3c470f0" providerId="LiveId" clId="{AA81F4FC-ACC9-40EB-8E9D-A82372440439}" dt="2023-11-24T11:59:35.195" v="312" actId="1035"/>
          <ac:cxnSpMkLst>
            <pc:docMk/>
            <pc:sldMk cId="953558635" sldId="1066"/>
            <ac:cxnSpMk id="25" creationId="{F10DDA3A-9999-0294-87DC-7219026ED0B6}"/>
          </ac:cxnSpMkLst>
        </pc:cxnChg>
        <pc:cxnChg chg="add del mod">
          <ac:chgData name="Tharindu Dayarathna" userId="1e21aa40d3c470f0" providerId="LiveId" clId="{AA81F4FC-ACC9-40EB-8E9D-A82372440439}" dt="2023-11-24T11:57:47.422" v="262" actId="478"/>
          <ac:cxnSpMkLst>
            <pc:docMk/>
            <pc:sldMk cId="953558635" sldId="1066"/>
            <ac:cxnSpMk id="28" creationId="{D095C805-6349-EA2C-552B-6734ABDB32BE}"/>
          </ac:cxnSpMkLst>
        </pc:cxnChg>
        <pc:cxnChg chg="add mod">
          <ac:chgData name="Tharindu Dayarathna" userId="1e21aa40d3c470f0" providerId="LiveId" clId="{AA81F4FC-ACC9-40EB-8E9D-A82372440439}" dt="2023-11-24T11:59:35.195" v="312" actId="1035"/>
          <ac:cxnSpMkLst>
            <pc:docMk/>
            <pc:sldMk cId="953558635" sldId="1066"/>
            <ac:cxnSpMk id="33" creationId="{07AD4D9D-66FD-CBC2-85B8-A6519E5C293B}"/>
          </ac:cxnSpMkLst>
        </pc:cxnChg>
        <pc:cxnChg chg="add mod">
          <ac:chgData name="Tharindu Dayarathna" userId="1e21aa40d3c470f0" providerId="LiveId" clId="{AA81F4FC-ACC9-40EB-8E9D-A82372440439}" dt="2023-11-24T11:59:35.195" v="312" actId="1035"/>
          <ac:cxnSpMkLst>
            <pc:docMk/>
            <pc:sldMk cId="953558635" sldId="1066"/>
            <ac:cxnSpMk id="36" creationId="{8E0B22EF-6BFD-761E-2870-3115730FDFFB}"/>
          </ac:cxnSpMkLst>
        </pc:cxnChg>
        <pc:cxnChg chg="add del mod">
          <ac:chgData name="Tharindu Dayarathna" userId="1e21aa40d3c470f0" providerId="LiveId" clId="{AA81F4FC-ACC9-40EB-8E9D-A82372440439}" dt="2023-11-24T11:21:57.510" v="244" actId="478"/>
          <ac:cxnSpMkLst>
            <pc:docMk/>
            <pc:sldMk cId="953558635" sldId="1066"/>
            <ac:cxnSpMk id="40" creationId="{859D86A1-54FE-4E2F-B9E8-D77C5DB6C057}"/>
          </ac:cxnSpMkLst>
        </pc:cxnChg>
        <pc:cxnChg chg="add del mod">
          <ac:chgData name="Tharindu Dayarathna" userId="1e21aa40d3c470f0" providerId="LiveId" clId="{AA81F4FC-ACC9-40EB-8E9D-A82372440439}" dt="2023-11-24T11:22:00.804" v="246"/>
          <ac:cxnSpMkLst>
            <pc:docMk/>
            <pc:sldMk cId="953558635" sldId="1066"/>
            <ac:cxnSpMk id="41" creationId="{98B63E31-AE4C-A89B-1DC0-12F2C67601B0}"/>
          </ac:cxnSpMkLst>
        </pc:cxnChg>
        <pc:cxnChg chg="add del mod">
          <ac:chgData name="Tharindu Dayarathna" userId="1e21aa40d3c470f0" providerId="LiveId" clId="{AA81F4FC-ACC9-40EB-8E9D-A82372440439}" dt="2023-11-24T11:22:17.326" v="254"/>
          <ac:cxnSpMkLst>
            <pc:docMk/>
            <pc:sldMk cId="953558635" sldId="1066"/>
            <ac:cxnSpMk id="43" creationId="{2563D0ED-2197-0A8B-40DE-926C9AFEF178}"/>
          </ac:cxnSpMkLst>
        </pc:cxnChg>
      </pc:sldChg>
    </pc:docChg>
  </pc:docChgLst>
</pc:chgInfo>
</file>

<file path=ppt/comments/modernComment_417_C4A47AA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5772BDD-6A1B-43C2-9581-589D87625DE9}" authorId="{552C216B-F181-8B9A-4DA8-4C296152F511}" created="2023-11-16T12:30:40.156">
    <pc:sldMkLst xmlns:pc="http://schemas.microsoft.com/office/powerpoint/2013/main/command">
      <pc:docMk/>
      <pc:sldMk cId="3299113633" sldId="1047"/>
    </pc:sldMkLst>
    <p188:txBody>
      <a:bodyPr/>
      <a:lstStyle/>
      <a:p>
        <a:r>
          <a:rPr lang="en-US"/>
          <a:t>UL Freq
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80D9D3E-7CA9-C64F-2D7D-BC2FDC2A434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46209-73E3-20B4-4097-127A63BE43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14D436-3895-4248-94BA-131DBAA81887}" type="datetimeFigureOut">
              <a:rPr lang="x-none" altLang="ja-JP" smtClean="0"/>
              <a:t>11/25/2023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0D1363-EE3E-0340-6AA4-480D7980DB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1B6FA3-1B71-FB65-5FDB-37A15CA5E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F60AFB-7DAB-4348-82F6-A1CD6D724B64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50247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10.png>
</file>

<file path=ppt/media/image12.png>
</file>

<file path=ppt/media/image2.jp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E1D4A-57F0-6047-BBF8-C63838834F8D}" type="datetimeFigureOut">
              <a:rPr lang="x-none" altLang="ja-JP" smtClean="0"/>
              <a:t>11/25/2023</a:t>
            </a:fld>
            <a:endParaRPr 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C1D9D6-95C1-564C-B21D-36AF70270B3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83237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D9765-4EAB-66B9-F3A6-8DD92BE95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5D4780-864F-A810-8FFA-EBDE11E51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0E20E-D3C1-FFE3-0469-5301C2434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3C02C-CB76-7945-A11C-E50929974717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556C9-1D56-9098-A852-1A2EED62D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9D14D-9951-5231-E579-78E81657A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  <p:pic>
        <p:nvPicPr>
          <p:cNvPr id="7" name="object 4">
            <a:extLst>
              <a:ext uri="{FF2B5EF4-FFF2-40B4-BE49-F238E27FC236}">
                <a16:creationId xmlns:a16="http://schemas.microsoft.com/office/drawing/2014/main" id="{5E33370F-8F9F-03BE-C4CA-B989B967B395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60248" y="342900"/>
            <a:ext cx="691896" cy="778763"/>
          </a:xfrm>
          <a:prstGeom prst="rect">
            <a:avLst/>
          </a:prstGeom>
        </p:spPr>
      </p:pic>
      <p:pic>
        <p:nvPicPr>
          <p:cNvPr id="8" name="object 5">
            <a:extLst>
              <a:ext uri="{FF2B5EF4-FFF2-40B4-BE49-F238E27FC236}">
                <a16:creationId xmlns:a16="http://schemas.microsoft.com/office/drawing/2014/main" id="{4AA58566-0780-0FA4-E3E0-4F4B78030967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0343388" y="246888"/>
            <a:ext cx="1388363" cy="91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700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37045-F032-6DD3-ACEC-C0B41AE99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308A92-F3A8-7BF8-1568-0B1F5167FA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8041A-9418-1BA9-31CC-A0C43AAEF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053-F4A8-5C4C-8CDB-48491860D568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D321A-8CB3-B854-C8CD-E077915F7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99311-B418-3B4E-8201-6E27BB8AA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04747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D2750A-8467-7DFD-060A-A61C3A3C04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136554-6EE4-4C4C-990A-C26CDFEF71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B25AB-DE55-D35B-03C9-BA0D243A2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50D6-FF00-2F4D-A732-E952AA1E29AF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19F81-7470-F666-5BF2-C4D5F5FAC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0CDCF-2781-6EB7-249D-5452E0CAD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268388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14368" y="4363140"/>
            <a:ext cx="9144000" cy="831925"/>
          </a:xfrm>
        </p:spPr>
        <p:txBody>
          <a:bodyPr anchor="b"/>
          <a:lstStyle>
            <a:lvl1pPr algn="ctr">
              <a:defRPr sz="6000" baseline="0"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4368" y="5507689"/>
            <a:ext cx="9144000" cy="7653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D75-B5E7-499D-B2A8-DE1347873F32}" type="datetime1">
              <a:rPr lang="en-US" smtClean="0"/>
              <a:t>11/25/2023</a:t>
            </a:fld>
            <a:endParaRPr lang="en-US"/>
          </a:p>
        </p:txBody>
      </p:sp>
      <p:pic>
        <p:nvPicPr>
          <p:cNvPr id="7" name="Picture 2" descr="http://blogs.intergraph.com/.a/6a01156fa1a427970c014e5fe2b9dd970c-pi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781" y="5865"/>
            <a:ext cx="1495587" cy="1336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https://www.lib.kyutech.ac.jp/library/sites/default/files/logomark_ja_A.gi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40"/>
          <a:stretch/>
        </p:blipFill>
        <p:spPr bwMode="auto">
          <a:xfrm>
            <a:off x="490400" y="1394555"/>
            <a:ext cx="1495587" cy="3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 userDrawn="1"/>
        </p:nvSpPr>
        <p:spPr>
          <a:xfrm>
            <a:off x="2097480" y="2517595"/>
            <a:ext cx="83980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0" i="0">
                <a:latin typeface="+mj-lt"/>
              </a:rPr>
              <a:t>BIRDS-X Project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76757" y="191405"/>
            <a:ext cx="2087693" cy="146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5331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809" y="435871"/>
            <a:ext cx="8918273" cy="8508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809" y="1604963"/>
            <a:ext cx="7902595" cy="47374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72196D8E-1DDE-4946-9119-0F2150E21414}" type="datetime1">
              <a:rPr lang="en-US" smtClean="0"/>
              <a:pPr/>
              <a:t>11/25/2023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40160" y="6435239"/>
            <a:ext cx="690948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1800" b="1">
                <a:solidFill>
                  <a:schemeClr val="tx1"/>
                </a:solidFill>
              </a:defRPr>
            </a:lvl1pPr>
          </a:lstStyle>
          <a:p>
            <a:fld id="{8BF5F7DF-51CB-4A0E-AE5B-94020E6BB9A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8412163" y="1604963"/>
            <a:ext cx="3718945" cy="19605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Figure</a:t>
            </a:r>
          </a:p>
        </p:txBody>
      </p:sp>
      <p:sp>
        <p:nvSpPr>
          <p:cNvPr id="16" name="Table Placeholder 15"/>
          <p:cNvSpPr>
            <a:spLocks noGrp="1"/>
          </p:cNvSpPr>
          <p:nvPr>
            <p:ph type="tbl" sz="quarter" idx="14"/>
          </p:nvPr>
        </p:nvSpPr>
        <p:spPr>
          <a:xfrm>
            <a:off x="8412162" y="3677603"/>
            <a:ext cx="3718946" cy="2664830"/>
          </a:xfrm>
        </p:spPr>
        <p:txBody>
          <a:bodyPr/>
          <a:lstStyle/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22696" y="149313"/>
            <a:ext cx="1692768" cy="118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763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D9765-4EAB-66B9-F3A6-8DD92BE95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5D4780-864F-A810-8FFA-EBDE11E51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0E20E-D3C1-FFE3-0469-5301C2434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3C02C-CB76-7945-A11C-E50929974717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556C9-1D56-9098-A852-1A2EED62D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9D14D-9951-5231-E579-78E81657A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  <p:pic>
        <p:nvPicPr>
          <p:cNvPr id="7" name="object 4">
            <a:extLst>
              <a:ext uri="{FF2B5EF4-FFF2-40B4-BE49-F238E27FC236}">
                <a16:creationId xmlns:a16="http://schemas.microsoft.com/office/drawing/2014/main" id="{5E33370F-8F9F-03BE-C4CA-B989B967B395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60248" y="342900"/>
            <a:ext cx="691896" cy="778763"/>
          </a:xfrm>
          <a:prstGeom prst="rect">
            <a:avLst/>
          </a:prstGeom>
        </p:spPr>
      </p:pic>
      <p:pic>
        <p:nvPicPr>
          <p:cNvPr id="8" name="object 5">
            <a:extLst>
              <a:ext uri="{FF2B5EF4-FFF2-40B4-BE49-F238E27FC236}">
                <a16:creationId xmlns:a16="http://schemas.microsoft.com/office/drawing/2014/main" id="{4AA58566-0780-0FA4-E3E0-4F4B78030967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0343388" y="246888"/>
            <a:ext cx="1388363" cy="91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700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CC302-DF38-D561-7D31-0D5237EC7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144" y="365126"/>
            <a:ext cx="9890230" cy="7565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B63B4-64CE-5255-85EA-BA04EADC69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6A5A6-D62C-1303-6A48-1202EBD0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05014-566A-AA42-8F12-AC042F197BC7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716A2-1803-05F6-67FE-20FED767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7ADF3-AED1-B2A0-B461-6645971F7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84824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8A322-30BB-593A-B531-7351083F4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125EB-78AA-09EF-9574-8F3831538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5FCE4-AFE3-8766-0EC1-05870571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B90C0-8394-F345-9346-414E4C559B2E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E5E1B-1F10-A0A6-1B97-DC94971E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7DE8EF-2428-F9C4-F0F3-8813BEE44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391469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EB321-84F8-D37E-AC4C-7387A356B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1EB03-71AF-7DC0-B650-21E55F66D1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262020-C84D-25E2-82E1-E8630C3BE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129BE-F998-FB08-5BA4-3103626CE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A566B-08CE-5148-9213-1BDF86507F37}" type="datetime1">
              <a:rPr lang="en-US" smtClean="0"/>
              <a:t>11/25/2023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5B209-1673-885D-8D54-F1537113B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E8890-6358-2200-2948-925CAA7E0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50209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62229-C170-7627-BDD9-93F48284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CE417-E8D3-4803-6888-65DCF07DE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08FC5B-2D08-7B58-6601-9904E00239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98F1A6-6E8E-F6B7-72B3-81EF4A3595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7267F1-BCC3-B99A-9EEC-EFD4298E4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9CCCE5-658E-8D55-FC9F-33F1FE2AA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8034-AF70-E444-AC90-DDAF4C16A911}" type="datetime1">
              <a:rPr lang="en-US" smtClean="0"/>
              <a:t>11/25/2023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97DDD2-310F-EDD7-BC5D-228BA86F6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7F2E92-E480-ACC3-658F-A5A4C7731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2247799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BFA30-73FC-9075-67CB-E1FAA3035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4B3669-A5AE-E919-66D8-F10C11947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E3087-A037-E741-952A-4DF3F9ABB14C}" type="datetime1">
              <a:rPr lang="en-US" smtClean="0"/>
              <a:t>11/25/2023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78DBD2-F7EB-A7D8-C165-E08926B68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1BC0D-A657-CF15-B7DB-435CE8162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39669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CC302-DF38-D561-7D31-0D5237EC7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144" y="365126"/>
            <a:ext cx="9890230" cy="7565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B63B4-64CE-5255-85EA-BA04EADC69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6A5A6-D62C-1303-6A48-1202EBD0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05014-566A-AA42-8F12-AC042F197BC7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716A2-1803-05F6-67FE-20FED767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7ADF3-AED1-B2A0-B461-6645971F7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848248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EA231E-F78B-9106-E11C-92C1B52EE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956E4-035E-DE46-8FDD-F863A4F2912C}" type="datetime1">
              <a:rPr lang="en-US" smtClean="0"/>
              <a:t>11/25/2023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59F31F-0829-57D5-1E79-77289E9C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72D53-6F20-7F94-6120-D34C655A3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29515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7D640-182A-7221-603E-5ABE77521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0D4F2-7893-49ED-A6DC-274B06114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93C31-CFD8-2877-E8D1-EE4A52CFE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57751-D01C-7B12-C3AC-19F47B773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4CEF-5E9F-DC4E-A404-0BBCE992A5AA}" type="datetime1">
              <a:rPr lang="en-US" smtClean="0"/>
              <a:t>11/25/2023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B65551-F1A2-A4D2-FEFA-C77882BB0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1125B9-FFB0-8F84-50DF-1BD8B41A8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77124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31493-E2FA-A5F8-A83F-BBA09375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A87F3C-DE38-E401-6890-D32F871D8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4BC4C0-BA8A-AA2A-A612-17ABC620A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C8EF0-382B-49B2-0263-FD4E8F9A9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1009-57AD-BF43-AC03-DA9B50F53563}" type="datetime1">
              <a:rPr lang="en-US" smtClean="0"/>
              <a:t>11/25/2023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DCEED7-CCA4-620B-C51E-CDE7801E7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1FB8A-3F98-B210-C138-460E29F48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63056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37045-F032-6DD3-ACEC-C0B41AE99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308A92-F3A8-7BF8-1568-0B1F5167FA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8041A-9418-1BA9-31CC-A0C43AAEF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053-F4A8-5C4C-8CDB-48491860D568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D321A-8CB3-B854-C8CD-E077915F7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99311-B418-3B4E-8201-6E27BB8AA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047475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D2750A-8467-7DFD-060A-A61C3A3C04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136554-6EE4-4C4C-990A-C26CDFEF71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B25AB-DE55-D35B-03C9-BA0D243A2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50D6-FF00-2F4D-A732-E952AA1E29AF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19F81-7470-F666-5BF2-C4D5F5FAC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0CDCF-2781-6EB7-249D-5452E0CAD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26838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8A322-30BB-593A-B531-7351083F4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125EB-78AA-09EF-9574-8F3831538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5FCE4-AFE3-8766-0EC1-05870571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B90C0-8394-F345-9346-414E4C559B2E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E5E1B-1F10-A0A6-1B97-DC94971E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7DE8EF-2428-F9C4-F0F3-8813BEE44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39146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EB321-84F8-D37E-AC4C-7387A356B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1EB03-71AF-7DC0-B650-21E55F66D1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262020-C84D-25E2-82E1-E8630C3BE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129BE-F998-FB08-5BA4-3103626CE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A566B-08CE-5148-9213-1BDF86507F37}" type="datetime1">
              <a:rPr lang="en-US" smtClean="0"/>
              <a:t>11/25/2023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5B209-1673-885D-8D54-F1537113B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E8890-6358-2200-2948-925CAA7E0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5020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62229-C170-7627-BDD9-93F48284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CE417-E8D3-4803-6888-65DCF07DE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08FC5B-2D08-7B58-6601-9904E00239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98F1A6-6E8E-F6B7-72B3-81EF4A3595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7267F1-BCC3-B99A-9EEC-EFD4298E4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9CCCE5-658E-8D55-FC9F-33F1FE2AA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8034-AF70-E444-AC90-DDAF4C16A911}" type="datetime1">
              <a:rPr lang="en-US" smtClean="0"/>
              <a:t>11/25/2023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97DDD2-310F-EDD7-BC5D-228BA86F6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7F2E92-E480-ACC3-658F-A5A4C7731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224779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BFA30-73FC-9075-67CB-E1FAA3035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4B3669-A5AE-E919-66D8-F10C11947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E3087-A037-E741-952A-4DF3F9ABB14C}" type="datetime1">
              <a:rPr lang="en-US" smtClean="0"/>
              <a:t>11/25/2023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78DBD2-F7EB-A7D8-C165-E08926B68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1BC0D-A657-CF15-B7DB-435CE8162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39669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EA231E-F78B-9106-E11C-92C1B52EE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956E4-035E-DE46-8FDD-F863A4F2912C}" type="datetime1">
              <a:rPr lang="en-US" smtClean="0"/>
              <a:t>11/25/2023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59F31F-0829-57D5-1E79-77289E9C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72D53-6F20-7F94-6120-D34C655A3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29515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7D640-182A-7221-603E-5ABE77521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0D4F2-7893-49ED-A6DC-274B06114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93C31-CFD8-2877-E8D1-EE4A52CFE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57751-D01C-7B12-C3AC-19F47B773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4CEF-5E9F-DC4E-A404-0BBCE992A5AA}" type="datetime1">
              <a:rPr lang="en-US" smtClean="0"/>
              <a:t>11/25/2023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B65551-F1A2-A4D2-FEFA-C77882BB0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1125B9-FFB0-8F84-50DF-1BD8B41A8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7712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31493-E2FA-A5F8-A83F-BBA09375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A87F3C-DE38-E401-6890-D32F871D8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4BC4C0-BA8A-AA2A-A612-17ABC620A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C8EF0-382B-49B2-0263-FD4E8F9A9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21009-57AD-BF43-AC03-DA9B50F53563}" type="datetime1">
              <a:rPr lang="en-US" smtClean="0"/>
              <a:t>11/25/2023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DCEED7-CCA4-620B-C51E-CDE7801E7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1FB8A-3F98-B210-C138-460E29F48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6305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467346-9F5A-8895-5874-66929C939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144" y="365126"/>
            <a:ext cx="10201656" cy="7565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4BA05F-ADB9-52B0-0E58-C6E4DEBDC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165F9-25D6-7C50-DFAE-FFF361D00C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823E5-9149-A745-B68C-E29521FDF0B4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0C100-3648-391E-760F-63449FF02B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9107B-3992-3403-0769-4F56557365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AFB2CE8-63EC-0F40-ABC6-8FC510A267F9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7" name="object 4">
            <a:extLst>
              <a:ext uri="{FF2B5EF4-FFF2-40B4-BE49-F238E27FC236}">
                <a16:creationId xmlns:a16="http://schemas.microsoft.com/office/drawing/2014/main" id="{0AA59EB8-D22F-3D74-B447-E6F73F166DFC}"/>
              </a:ext>
            </a:extLst>
          </p:cNvPr>
          <p:cNvPicPr/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460248" y="342900"/>
            <a:ext cx="691896" cy="778763"/>
          </a:xfrm>
          <a:prstGeom prst="rect">
            <a:avLst/>
          </a:prstGeom>
        </p:spPr>
      </p:pic>
      <p:pic>
        <p:nvPicPr>
          <p:cNvPr id="8" name="object 5">
            <a:extLst>
              <a:ext uri="{FF2B5EF4-FFF2-40B4-BE49-F238E27FC236}">
                <a16:creationId xmlns:a16="http://schemas.microsoft.com/office/drawing/2014/main" id="{C0C8AC05-B671-DFE8-43FE-3F4299CB85BD}"/>
              </a:ext>
            </a:extLst>
          </p:cNvPr>
          <p:cNvPicPr/>
          <p:nvPr userDrawn="1"/>
        </p:nvPicPr>
        <p:blipFill>
          <a:blip r:embed="rId14" cstate="print"/>
          <a:stretch>
            <a:fillRect/>
          </a:stretch>
        </p:blipFill>
        <p:spPr>
          <a:xfrm>
            <a:off x="10343388" y="246888"/>
            <a:ext cx="1388363" cy="913986"/>
          </a:xfrm>
          <a:prstGeom prst="rect">
            <a:avLst/>
          </a:prstGeom>
        </p:spPr>
      </p:pic>
      <p:sp>
        <p:nvSpPr>
          <p:cNvPr id="9" name="object 6">
            <a:extLst>
              <a:ext uri="{FF2B5EF4-FFF2-40B4-BE49-F238E27FC236}">
                <a16:creationId xmlns:a16="http://schemas.microsoft.com/office/drawing/2014/main" id="{FDFAD667-FD32-DF18-4CD7-C91F468065D3}"/>
              </a:ext>
            </a:extLst>
          </p:cNvPr>
          <p:cNvSpPr txBox="1">
            <a:spLocks/>
          </p:cNvSpPr>
          <p:nvPr userDrawn="1"/>
        </p:nvSpPr>
        <p:spPr>
          <a:xfrm>
            <a:off x="104952" y="6419039"/>
            <a:ext cx="7464425" cy="208390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spcBef>
                <a:spcPts val="185"/>
              </a:spcBef>
            </a:pP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r>
              <a:rPr lang="en-US" sz="1200" spc="-3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1200" spc="1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Lean </a:t>
            </a: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Satellite</a:t>
            </a:r>
            <a:r>
              <a:rPr lang="en-US" sz="1200" spc="-2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Enterprises</a:t>
            </a:r>
            <a:r>
              <a:rPr lang="en-US" sz="1200" spc="-25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sz="1200" spc="-15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In-Orbit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r>
              <a:rPr lang="en-US" sz="1200" spc="-15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(LaSEINE)</a:t>
            </a:r>
            <a:r>
              <a:rPr lang="en-US" sz="1200" spc="-2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1200" spc="35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Kyushu</a:t>
            </a:r>
            <a:r>
              <a:rPr lang="en-US" sz="1200" spc="-15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Institute</a:t>
            </a:r>
            <a:r>
              <a:rPr lang="en-US" sz="1200" spc="-1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Technology</a:t>
            </a:r>
          </a:p>
        </p:txBody>
      </p:sp>
      <p:pic>
        <p:nvPicPr>
          <p:cNvPr id="10" name="Picture 9" descr="A logo of a dragonfly&#10;&#10;Description automatically generated with low confidence">
            <a:extLst>
              <a:ext uri="{FF2B5EF4-FFF2-40B4-BE49-F238E27FC236}">
                <a16:creationId xmlns:a16="http://schemas.microsoft.com/office/drawing/2014/main" id="{14E8B3EE-FEB9-F369-8517-5DED8F728DDA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1457565" y="6069898"/>
            <a:ext cx="701367" cy="71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399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3115" y="476511"/>
            <a:ext cx="10515600" cy="8508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115" y="1516358"/>
            <a:ext cx="7657289" cy="4826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6720" y="6473082"/>
            <a:ext cx="1206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62A445-6453-4015-B777-8F2AFCF934A5}" type="datetime1">
              <a:rPr lang="en-US" smtClean="0"/>
              <a:pPr/>
              <a:t>11/25/2023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" y="0"/>
            <a:ext cx="233680" cy="6858000"/>
          </a:xfrm>
          <a:prstGeom prst="rect">
            <a:avLst/>
          </a:prstGeom>
          <a:solidFill>
            <a:srgbClr val="477FAD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4668737" y="6590846"/>
            <a:ext cx="3805791" cy="25898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Kyushu Institute of Technology LASEINE</a:t>
            </a:r>
          </a:p>
        </p:txBody>
      </p:sp>
      <p:pic>
        <p:nvPicPr>
          <p:cNvPr id="5" name="Picture 4" descr="A logo of a dragonfly&#10;&#10;Description automatically generated with low confidence">
            <a:extLst>
              <a:ext uri="{FF2B5EF4-FFF2-40B4-BE49-F238E27FC236}">
                <a16:creationId xmlns:a16="http://schemas.microsoft.com/office/drawing/2014/main" id="{64631647-4A1A-A1B4-2C46-9206387CAB4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457565" y="6069898"/>
            <a:ext cx="701367" cy="71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710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467346-9F5A-8895-5874-66929C939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144" y="365126"/>
            <a:ext cx="10201656" cy="7565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4BA05F-ADB9-52B0-0E58-C6E4DEBDC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165F9-25D6-7C50-DFAE-FFF361D00C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823E5-9149-A745-B68C-E29521FDF0B4}" type="datetime1">
              <a:rPr lang="en-US" smtClean="0"/>
              <a:t>11/25/2023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0C100-3648-391E-760F-63449FF02B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9107B-3992-3403-0769-4F56557365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AFB2CE8-63EC-0F40-ABC6-8FC510A267F9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7" name="object 4">
            <a:extLst>
              <a:ext uri="{FF2B5EF4-FFF2-40B4-BE49-F238E27FC236}">
                <a16:creationId xmlns:a16="http://schemas.microsoft.com/office/drawing/2014/main" id="{0AA59EB8-D22F-3D74-B447-E6F73F166DFC}"/>
              </a:ext>
            </a:extLst>
          </p:cNvPr>
          <p:cNvPicPr/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460248" y="342900"/>
            <a:ext cx="691896" cy="778763"/>
          </a:xfrm>
          <a:prstGeom prst="rect">
            <a:avLst/>
          </a:prstGeom>
        </p:spPr>
      </p:pic>
      <p:pic>
        <p:nvPicPr>
          <p:cNvPr id="8" name="object 5">
            <a:extLst>
              <a:ext uri="{FF2B5EF4-FFF2-40B4-BE49-F238E27FC236}">
                <a16:creationId xmlns:a16="http://schemas.microsoft.com/office/drawing/2014/main" id="{C0C8AC05-B671-DFE8-43FE-3F4299CB85BD}"/>
              </a:ext>
            </a:extLst>
          </p:cNvPr>
          <p:cNvPicPr/>
          <p:nvPr userDrawn="1"/>
        </p:nvPicPr>
        <p:blipFill>
          <a:blip r:embed="rId14" cstate="print"/>
          <a:stretch>
            <a:fillRect/>
          </a:stretch>
        </p:blipFill>
        <p:spPr>
          <a:xfrm>
            <a:off x="10343388" y="246888"/>
            <a:ext cx="1388363" cy="913986"/>
          </a:xfrm>
          <a:prstGeom prst="rect">
            <a:avLst/>
          </a:prstGeom>
        </p:spPr>
      </p:pic>
      <p:sp>
        <p:nvSpPr>
          <p:cNvPr id="9" name="object 6">
            <a:extLst>
              <a:ext uri="{FF2B5EF4-FFF2-40B4-BE49-F238E27FC236}">
                <a16:creationId xmlns:a16="http://schemas.microsoft.com/office/drawing/2014/main" id="{FDFAD667-FD32-DF18-4CD7-C91F468065D3}"/>
              </a:ext>
            </a:extLst>
          </p:cNvPr>
          <p:cNvSpPr txBox="1">
            <a:spLocks/>
          </p:cNvSpPr>
          <p:nvPr userDrawn="1"/>
        </p:nvSpPr>
        <p:spPr>
          <a:xfrm>
            <a:off x="77788" y="6607924"/>
            <a:ext cx="7464425" cy="208390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spcBef>
                <a:spcPts val="185"/>
              </a:spcBef>
            </a:pP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Laboratory</a:t>
            </a:r>
            <a:r>
              <a:rPr lang="en-US" sz="1200" spc="-3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1200" spc="1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Lean </a:t>
            </a: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Satellite</a:t>
            </a:r>
            <a:r>
              <a:rPr lang="en-US" sz="1200" spc="-2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Enterprises</a:t>
            </a:r>
            <a:r>
              <a:rPr lang="en-US" sz="1200" spc="-25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sz="1200" spc="-15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In-Orbit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r>
              <a:rPr lang="en-US" sz="1200" spc="-15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200" err="1">
                <a:latin typeface="Arial" panose="020B0604020202020204" pitchFamily="34" charset="0"/>
                <a:cs typeface="Arial" panose="020B0604020202020204" pitchFamily="34" charset="0"/>
              </a:rPr>
              <a:t>LaSEINE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spc="-2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1200" spc="35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Kyushu</a:t>
            </a:r>
            <a:r>
              <a:rPr lang="en-US" sz="1200" spc="-15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Institute</a:t>
            </a:r>
            <a:r>
              <a:rPr lang="en-US" sz="1200" spc="-1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1200" spc="-5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Technology</a:t>
            </a:r>
          </a:p>
        </p:txBody>
      </p:sp>
      <p:pic>
        <p:nvPicPr>
          <p:cNvPr id="10" name="Picture 9" descr="A logo of a dragonfly&#10;&#10;Description automatically generated with low confidence">
            <a:extLst>
              <a:ext uri="{FF2B5EF4-FFF2-40B4-BE49-F238E27FC236}">
                <a16:creationId xmlns:a16="http://schemas.microsoft.com/office/drawing/2014/main" id="{9CA07C20-6DA5-006E-125E-F58E806821A8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1457565" y="6069898"/>
            <a:ext cx="701367" cy="71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399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417_C4A47AA1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26B26-B1BF-6D0B-E494-AF974EF20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1</a:t>
            </a:fld>
            <a:endParaRPr lang="x-none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F5C8A5F-AB52-AB80-00B8-4AEAF858B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626" y="1237088"/>
            <a:ext cx="10968746" cy="1793964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UHF Communication Subsystem</a:t>
            </a:r>
            <a:endParaRPr lang="x-none" dirty="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7BAB2E-D729-CA75-CE29-9FC38686E344}"/>
              </a:ext>
            </a:extLst>
          </p:cNvPr>
          <p:cNvSpPr txBox="1"/>
          <p:nvPr/>
        </p:nvSpPr>
        <p:spPr>
          <a:xfrm>
            <a:off x="4460326" y="3105834"/>
            <a:ext cx="3271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/>
              <a:t>By : Yudai </a:t>
            </a:r>
            <a:r>
              <a:rPr lang="en-GB" dirty="0" err="1"/>
              <a:t>Etsunaga</a:t>
            </a:r>
            <a:endParaRPr lang="en-GB" dirty="0"/>
          </a:p>
          <a:p>
            <a:pPr algn="l"/>
            <a:r>
              <a:rPr lang="en-GB" dirty="0"/>
              <a:t>     : Tharindu Dayarathna </a:t>
            </a:r>
          </a:p>
        </p:txBody>
      </p:sp>
      <p:pic>
        <p:nvPicPr>
          <p:cNvPr id="5" name="object 12">
            <a:extLst>
              <a:ext uri="{FF2B5EF4-FFF2-40B4-BE49-F238E27FC236}">
                <a16:creationId xmlns:a16="http://schemas.microsoft.com/office/drawing/2014/main" id="{4C8DE6A9-941C-813C-D19A-4F069485E05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7722" y="3105834"/>
            <a:ext cx="3271345" cy="3071422"/>
          </a:xfrm>
          <a:prstGeom prst="rect">
            <a:avLst/>
          </a:prstGeom>
        </p:spPr>
      </p:pic>
      <p:pic>
        <p:nvPicPr>
          <p:cNvPr id="7" name="Picture 6" descr="A green circuit board with a black wire&#10;&#10;Description automatically generated">
            <a:extLst>
              <a:ext uri="{FF2B5EF4-FFF2-40B4-BE49-F238E27FC236}">
                <a16:creationId xmlns:a16="http://schemas.microsoft.com/office/drawing/2014/main" id="{011EB2D1-F62F-0973-0973-867291F776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0" b="89955" l="5456" r="89947">
                        <a14:foregroundMark x1="11772" y1="35169" x2="11772" y2="35169"/>
                        <a14:foregroundMark x1="11772" y1="27852" x2="6151" y2="38765"/>
                        <a14:foregroundMark x1="6151" y1="38765" x2="6151" y2="38765"/>
                        <a14:foregroundMark x1="5622" y1="23115" x2="5456" y2="35417"/>
                        <a14:foregroundMark x1="5456" y1="39410" x2="6151" y2="60813"/>
                        <a14:foregroundMark x1="6151" y1="60813" x2="6151" y2="60813"/>
                        <a14:foregroundMark x1="89385" y1="26190" x2="88690" y2="33507"/>
                      </a14:backgroundRemoval>
                    </a14:imgEffect>
                    <a14:imgEffect>
                      <a14:saturation sat="200000"/>
                    </a14:imgEffect>
                    <a14:imgEffect>
                      <a14:brightnessContrast bright="20000" contrast="10000"/>
                    </a14:imgEffect>
                  </a14:imgLayer>
                </a14:imgProps>
              </a:ext>
            </a:extLst>
          </a:blip>
          <a:srcRect l="4264" t="14910" r="8907" b="20731"/>
          <a:stretch/>
        </p:blipFill>
        <p:spPr>
          <a:xfrm rot="16200000">
            <a:off x="8693844" y="3123819"/>
            <a:ext cx="3073542" cy="303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080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2670E-12B3-D548-5F7D-39F8DFB98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Uplink Command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4AE3D-CD1D-5755-16E7-2C7D2C76D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10</a:t>
            </a:fld>
            <a:endParaRPr lang="x-non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EBD462-D164-C563-B9B1-0E3056E4FD29}"/>
              </a:ext>
            </a:extLst>
          </p:cNvPr>
          <p:cNvSpPr txBox="1"/>
          <p:nvPr/>
        </p:nvSpPr>
        <p:spPr>
          <a:xfrm>
            <a:off x="393290" y="1336377"/>
            <a:ext cx="3687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b="1" dirty="0">
                <a:latin typeface="+mj-lt"/>
              </a:rPr>
              <a:t>ADDNICS Tranceiver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AD524E2-23CE-8215-3630-5625F5A6EF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067878"/>
              </p:ext>
            </p:extLst>
          </p:nvPr>
        </p:nvGraphicFramePr>
        <p:xfrm>
          <a:off x="442450" y="1843045"/>
          <a:ext cx="11307100" cy="1381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07650">
                  <a:extLst>
                    <a:ext uri="{9D8B030D-6E8A-4147-A177-3AD203B41FA5}">
                      <a16:colId xmlns:a16="http://schemas.microsoft.com/office/drawing/2014/main" val="2814694428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2631728987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3721727709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35799261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2359217330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081383929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4278695165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4243822036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841038036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3861325876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274071472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06166001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535139182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0801720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798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0x42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0x77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0xAA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CRC1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CRC2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173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TRX</a:t>
                      </a:r>
                    </a:p>
                    <a:p>
                      <a:pPr algn="ctr"/>
                      <a:r>
                        <a:rPr lang="en-GB" dirty="0"/>
                        <a:t>ID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SAT</a:t>
                      </a:r>
                    </a:p>
                    <a:p>
                      <a:pPr algn="ctr"/>
                      <a:r>
                        <a:rPr lang="en-GB" dirty="0"/>
                        <a:t>ID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RSV</a:t>
                      </a:r>
                    </a:p>
                    <a:p>
                      <a:pPr algn="ctr"/>
                      <a:r>
                        <a:rPr lang="en-GB" dirty="0"/>
                        <a:t>byte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CMD</a:t>
                      </a:r>
                    </a:p>
                    <a:p>
                      <a:pPr algn="ctr"/>
                      <a:r>
                        <a:rPr lang="en-GB" dirty="0"/>
                        <a:t>ID</a:t>
                      </a:r>
                    </a:p>
                  </a:txBody>
                  <a:tcPr anchor="ctr">
                    <a:noFill/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GB" dirty="0"/>
                        <a:t>Command Data</a:t>
                      </a: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dirty="0"/>
                        <a:t>CRC bytes</a:t>
                      </a: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246317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C0A8656-285E-6DBC-6FD0-9633256C4880}"/>
              </a:ext>
            </a:extLst>
          </p:cNvPr>
          <p:cNvSpPr txBox="1"/>
          <p:nvPr/>
        </p:nvSpPr>
        <p:spPr>
          <a:xfrm>
            <a:off x="393290" y="3617537"/>
            <a:ext cx="3687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b="1" dirty="0">
                <a:latin typeface="+mj-lt"/>
              </a:rPr>
              <a:t>NEW Tranceiver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A7EF2F9-FE52-2E2E-7DEB-A40C851682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720215"/>
              </p:ext>
            </p:extLst>
          </p:nvPr>
        </p:nvGraphicFramePr>
        <p:xfrm>
          <a:off x="442450" y="4124205"/>
          <a:ext cx="11307100" cy="1381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07650">
                  <a:extLst>
                    <a:ext uri="{9D8B030D-6E8A-4147-A177-3AD203B41FA5}">
                      <a16:colId xmlns:a16="http://schemas.microsoft.com/office/drawing/2014/main" val="2814694428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2631728987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3721727709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35799261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2359217330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081383929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4278695165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4243822036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841038036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3861325876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274071472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06166001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535139182"/>
                    </a:ext>
                  </a:extLst>
                </a:gridCol>
                <a:gridCol w="807650">
                  <a:extLst>
                    <a:ext uri="{9D8B030D-6E8A-4147-A177-3AD203B41FA5}">
                      <a16:colId xmlns:a16="http://schemas.microsoft.com/office/drawing/2014/main" val="10801720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798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0x54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0x77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0xAA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0x00</a:t>
                      </a:r>
                    </a:p>
                  </a:txBody>
                  <a:tcPr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CRC1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CRC2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173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TRX</a:t>
                      </a:r>
                    </a:p>
                    <a:p>
                      <a:pPr algn="ctr"/>
                      <a:r>
                        <a:rPr lang="en-GB" dirty="0"/>
                        <a:t>ID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SAT</a:t>
                      </a:r>
                    </a:p>
                    <a:p>
                      <a:pPr algn="ctr"/>
                      <a:r>
                        <a:rPr lang="en-GB" dirty="0"/>
                        <a:t>ID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RSV</a:t>
                      </a:r>
                    </a:p>
                    <a:p>
                      <a:pPr algn="ctr"/>
                      <a:r>
                        <a:rPr lang="en-GB" dirty="0"/>
                        <a:t>byte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CMD</a:t>
                      </a:r>
                    </a:p>
                    <a:p>
                      <a:pPr algn="ctr"/>
                      <a:r>
                        <a:rPr lang="en-GB" dirty="0"/>
                        <a:t>ID</a:t>
                      </a:r>
                    </a:p>
                  </a:txBody>
                  <a:tcPr anchor="ctr">
                    <a:noFill/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GB" dirty="0"/>
                        <a:t>Command Data</a:t>
                      </a: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dirty="0"/>
                        <a:t>CRC bytes</a:t>
                      </a: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24631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8508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A2B5D-E294-D963-C1A5-151ECCCA4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404" y="352600"/>
            <a:ext cx="9890230" cy="756538"/>
          </a:xfrm>
        </p:spPr>
        <p:txBody>
          <a:bodyPr/>
          <a:lstStyle/>
          <a:p>
            <a:r>
              <a:rPr lang="en-GB" dirty="0"/>
              <a:t>Receiver Sensitivity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8D63E-7593-36D9-B6D7-C35D60234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11</a:t>
            </a:fld>
            <a:endParaRPr lang="x-non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F1DD27-3AFF-024B-FB39-C5DCE9408BEF}"/>
              </a:ext>
            </a:extLst>
          </p:cNvPr>
          <p:cNvSpPr txBox="1"/>
          <p:nvPr/>
        </p:nvSpPr>
        <p:spPr>
          <a:xfrm>
            <a:off x="939453" y="1171254"/>
            <a:ext cx="84174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400" dirty="0"/>
              <a:t>Two Sensitivity measurement tests were performed.</a:t>
            </a:r>
          </a:p>
          <a:p>
            <a:pPr marL="342900" indent="-342900" algn="l">
              <a:buAutoNum type="arabicPeriod"/>
            </a:pPr>
            <a:r>
              <a:rPr lang="en-GB" sz="2400" dirty="0"/>
              <a:t>Anechoic chamber Test</a:t>
            </a:r>
          </a:p>
          <a:p>
            <a:pPr marL="342900" indent="-342900" algn="l">
              <a:buAutoNum type="arabicPeriod"/>
            </a:pPr>
            <a:r>
              <a:rPr lang="en-GB" sz="2400" dirty="0"/>
              <a:t>Long Range Test ( Kyutech – </a:t>
            </a:r>
            <a:r>
              <a:rPr lang="en-GB" sz="2400" dirty="0" err="1"/>
              <a:t>Takatoyama</a:t>
            </a:r>
            <a:r>
              <a:rPr lang="en-GB" sz="2400" dirty="0"/>
              <a:t>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B7D9A31-1B50-6182-946E-B137C222EB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74251"/>
              </p:ext>
            </p:extLst>
          </p:nvPr>
        </p:nvGraphicFramePr>
        <p:xfrm>
          <a:off x="939453" y="2807905"/>
          <a:ext cx="10709754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9918">
                  <a:extLst>
                    <a:ext uri="{9D8B030D-6E8A-4147-A177-3AD203B41FA5}">
                      <a16:colId xmlns:a16="http://schemas.microsoft.com/office/drawing/2014/main" val="1774373077"/>
                    </a:ext>
                  </a:extLst>
                </a:gridCol>
                <a:gridCol w="3269292">
                  <a:extLst>
                    <a:ext uri="{9D8B030D-6E8A-4147-A177-3AD203B41FA5}">
                      <a16:colId xmlns:a16="http://schemas.microsoft.com/office/drawing/2014/main" val="3086340301"/>
                    </a:ext>
                  </a:extLst>
                </a:gridCol>
                <a:gridCol w="3870544">
                  <a:extLst>
                    <a:ext uri="{9D8B030D-6E8A-4147-A177-3AD203B41FA5}">
                      <a16:colId xmlns:a16="http://schemas.microsoft.com/office/drawing/2014/main" val="3875918291"/>
                    </a:ext>
                  </a:extLst>
                </a:gridCol>
              </a:tblGrid>
              <a:tr h="701545">
                <a:tc>
                  <a:txBody>
                    <a:bodyPr/>
                    <a:lstStyle/>
                    <a:p>
                      <a:r>
                        <a:rPr lang="en-GB" sz="2200" dirty="0"/>
                        <a:t>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ADDNICS TRX</a:t>
                      </a:r>
                    </a:p>
                    <a:p>
                      <a:pPr algn="ctr"/>
                      <a:r>
                        <a:rPr lang="en-GB" sz="2200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NEW TRX</a:t>
                      </a:r>
                    </a:p>
                    <a:p>
                      <a:pPr algn="ctr"/>
                      <a:r>
                        <a:rPr lang="en-GB" sz="2200" dirty="0"/>
                        <a:t>Sensitivity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0057088"/>
                  </a:ext>
                </a:extLst>
              </a:tr>
              <a:tr h="406450">
                <a:tc>
                  <a:txBody>
                    <a:bodyPr/>
                    <a:lstStyle/>
                    <a:p>
                      <a:r>
                        <a:rPr lang="en-GB" sz="2200" dirty="0"/>
                        <a:t>Anechoic Chamber 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-94 dBm (GMSK)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-99 dBm (GMSK)</a:t>
                      </a:r>
                    </a:p>
                    <a:p>
                      <a:pPr algn="ctr"/>
                      <a:r>
                        <a:rPr lang="en-GB" sz="2200" dirty="0"/>
                        <a:t>-103 dBm (GFSK, FD-5kHz)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5714429"/>
                  </a:ext>
                </a:extLst>
              </a:tr>
              <a:tr h="406450">
                <a:tc>
                  <a:txBody>
                    <a:bodyPr/>
                    <a:lstStyle/>
                    <a:p>
                      <a:r>
                        <a:rPr lang="en-GB" sz="2200" dirty="0"/>
                        <a:t>Long Range Test</a:t>
                      </a:r>
                    </a:p>
                    <a:p>
                      <a:r>
                        <a:rPr lang="en-GB" sz="2200" dirty="0"/>
                        <a:t>(Kyutech – </a:t>
                      </a:r>
                      <a:r>
                        <a:rPr lang="en-GB" sz="2200" dirty="0" err="1"/>
                        <a:t>Takatoyama</a:t>
                      </a:r>
                      <a:r>
                        <a:rPr lang="en-GB" sz="22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-103 dBm (GMSK)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-100 dBm (GMSK)</a:t>
                      </a:r>
                    </a:p>
                    <a:p>
                      <a:pPr algn="ctr"/>
                      <a:r>
                        <a:rPr lang="en-GB" sz="2200" dirty="0"/>
                        <a:t>-104 dBm (GFSK, FD-5kHz)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364404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C0D10F2-088E-67F3-B91A-3EA1FAA7DA91}"/>
              </a:ext>
            </a:extLst>
          </p:cNvPr>
          <p:cNvSpPr txBox="1"/>
          <p:nvPr/>
        </p:nvSpPr>
        <p:spPr>
          <a:xfrm>
            <a:off x="1075388" y="5686746"/>
            <a:ext cx="4072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/>
              <a:t>**BIRDS3 Sensitivity = -96 dBm</a:t>
            </a:r>
          </a:p>
        </p:txBody>
      </p:sp>
    </p:spTree>
    <p:extLst>
      <p:ext uri="{BB962C8B-B14F-4D97-AF65-F5344CB8AC3E}">
        <p14:creationId xmlns:p14="http://schemas.microsoft.com/office/powerpoint/2010/main" val="152351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B5DA1-FD34-DA2B-0CD3-0464C8A74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12</a:t>
            </a:fld>
            <a:endParaRPr lang="x-non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53708C-0D22-7607-D318-12303DB7C6E1}"/>
              </a:ext>
            </a:extLst>
          </p:cNvPr>
          <p:cNvSpPr txBox="1"/>
          <p:nvPr/>
        </p:nvSpPr>
        <p:spPr>
          <a:xfrm>
            <a:off x="1269459" y="327094"/>
            <a:ext cx="60992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Frequency Spectrum </a:t>
            </a:r>
          </a:p>
        </p:txBody>
      </p:sp>
    </p:spTree>
    <p:extLst>
      <p:ext uri="{BB962C8B-B14F-4D97-AF65-F5344CB8AC3E}">
        <p14:creationId xmlns:p14="http://schemas.microsoft.com/office/powerpoint/2010/main" val="2735257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569F6-DBDC-ADF2-CE4B-13576B632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Power Measurement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9004B-D3F9-2220-7E59-15B0596DE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13</a:t>
            </a:fld>
            <a:endParaRPr lang="x-none"/>
          </a:p>
        </p:txBody>
      </p:sp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2E39051E-FE07-A770-3AA9-79DE78EA37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7530257"/>
              </p:ext>
            </p:extLst>
          </p:nvPr>
        </p:nvGraphicFramePr>
        <p:xfrm>
          <a:off x="3844688" y="3552166"/>
          <a:ext cx="4502623" cy="1473200"/>
        </p:xfrm>
        <a:graphic>
          <a:graphicData uri="http://schemas.openxmlformats.org/drawingml/2006/table">
            <a:tbl>
              <a:tblPr firstRow="1" bandRow="1"/>
              <a:tblGrid>
                <a:gridCol w="1574800">
                  <a:extLst>
                    <a:ext uri="{9D8B030D-6E8A-4147-A177-3AD203B41FA5}">
                      <a16:colId xmlns:a16="http://schemas.microsoft.com/office/drawing/2014/main" val="3248744499"/>
                    </a:ext>
                  </a:extLst>
                </a:gridCol>
                <a:gridCol w="924560">
                  <a:extLst>
                    <a:ext uri="{9D8B030D-6E8A-4147-A177-3AD203B41FA5}">
                      <a16:colId xmlns:a16="http://schemas.microsoft.com/office/drawing/2014/main" val="2249164037"/>
                    </a:ext>
                  </a:extLst>
                </a:gridCol>
                <a:gridCol w="904240">
                  <a:extLst>
                    <a:ext uri="{9D8B030D-6E8A-4147-A177-3AD203B41FA5}">
                      <a16:colId xmlns:a16="http://schemas.microsoft.com/office/drawing/2014/main" val="4252660793"/>
                    </a:ext>
                  </a:extLst>
                </a:gridCol>
                <a:gridCol w="1099023">
                  <a:extLst>
                    <a:ext uri="{9D8B030D-6E8A-4147-A177-3AD203B41FA5}">
                      <a16:colId xmlns:a16="http://schemas.microsoft.com/office/drawing/2014/main" val="2841648612"/>
                    </a:ext>
                  </a:extLst>
                </a:gridCol>
              </a:tblGrid>
              <a:tr h="274447">
                <a:tc gridSpan="4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Receive Mode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60000"/>
                        <a:lumOff val="4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566340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GB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Voltage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Current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Power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8485861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dirty="0"/>
                        <a:t>ADDNICS TRX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0829801"/>
                  </a:ext>
                </a:extLst>
              </a:tr>
              <a:tr h="34713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dirty="0"/>
                        <a:t>New TRX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4128975"/>
                  </a:ext>
                </a:extLst>
              </a:tr>
            </a:tbl>
          </a:graphicData>
        </a:graphic>
      </p:graphicFrame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A059D868-BBBA-BE56-041B-10E1237D78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52504"/>
              </p:ext>
            </p:extLst>
          </p:nvPr>
        </p:nvGraphicFramePr>
        <p:xfrm>
          <a:off x="172719" y="1600315"/>
          <a:ext cx="5801360" cy="1473200"/>
        </p:xfrm>
        <a:graphic>
          <a:graphicData uri="http://schemas.openxmlformats.org/drawingml/2006/table">
            <a:tbl>
              <a:tblPr firstRow="1" bandRow="1"/>
              <a:tblGrid>
                <a:gridCol w="1452879">
                  <a:extLst>
                    <a:ext uri="{9D8B030D-6E8A-4147-A177-3AD203B41FA5}">
                      <a16:colId xmlns:a16="http://schemas.microsoft.com/office/drawing/2014/main" val="3248744499"/>
                    </a:ext>
                  </a:extLst>
                </a:gridCol>
                <a:gridCol w="985520">
                  <a:extLst>
                    <a:ext uri="{9D8B030D-6E8A-4147-A177-3AD203B41FA5}">
                      <a16:colId xmlns:a16="http://schemas.microsoft.com/office/drawing/2014/main" val="2249164037"/>
                    </a:ext>
                  </a:extLst>
                </a:gridCol>
                <a:gridCol w="1063323">
                  <a:extLst>
                    <a:ext uri="{9D8B030D-6E8A-4147-A177-3AD203B41FA5}">
                      <a16:colId xmlns:a16="http://schemas.microsoft.com/office/drawing/2014/main" val="4252660793"/>
                    </a:ext>
                  </a:extLst>
                </a:gridCol>
                <a:gridCol w="1130707">
                  <a:extLst>
                    <a:ext uri="{9D8B030D-6E8A-4147-A177-3AD203B41FA5}">
                      <a16:colId xmlns:a16="http://schemas.microsoft.com/office/drawing/2014/main" val="2841648612"/>
                    </a:ext>
                  </a:extLst>
                </a:gridCol>
                <a:gridCol w="1168931">
                  <a:extLst>
                    <a:ext uri="{9D8B030D-6E8A-4147-A177-3AD203B41FA5}">
                      <a16:colId xmlns:a16="http://schemas.microsoft.com/office/drawing/2014/main" val="3978962902"/>
                    </a:ext>
                  </a:extLst>
                </a:gridCol>
              </a:tblGrid>
              <a:tr h="274447">
                <a:tc gridSpan="5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Transmit Mode [GMSK, Output Power = 630mW (28dBm)]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566340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GB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Voltage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Current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Power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Efficiency 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8485861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dirty="0"/>
                        <a:t>ADDNICS TRX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0829801"/>
                  </a:ext>
                </a:extLst>
              </a:tr>
              <a:tr h="34713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dirty="0"/>
                        <a:t>New TRX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4128975"/>
                  </a:ext>
                </a:extLst>
              </a:tr>
            </a:tbl>
          </a:graphicData>
        </a:graphic>
      </p:graphicFrame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F667F8EA-2E00-89A1-B069-FF03FFF351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296146"/>
              </p:ext>
            </p:extLst>
          </p:nvPr>
        </p:nvGraphicFramePr>
        <p:xfrm>
          <a:off x="6217923" y="1600315"/>
          <a:ext cx="5801360" cy="1473200"/>
        </p:xfrm>
        <a:graphic>
          <a:graphicData uri="http://schemas.openxmlformats.org/drawingml/2006/table">
            <a:tbl>
              <a:tblPr firstRow="1" bandRow="1"/>
              <a:tblGrid>
                <a:gridCol w="1452879">
                  <a:extLst>
                    <a:ext uri="{9D8B030D-6E8A-4147-A177-3AD203B41FA5}">
                      <a16:colId xmlns:a16="http://schemas.microsoft.com/office/drawing/2014/main" val="3248744499"/>
                    </a:ext>
                  </a:extLst>
                </a:gridCol>
                <a:gridCol w="985520">
                  <a:extLst>
                    <a:ext uri="{9D8B030D-6E8A-4147-A177-3AD203B41FA5}">
                      <a16:colId xmlns:a16="http://schemas.microsoft.com/office/drawing/2014/main" val="2249164037"/>
                    </a:ext>
                  </a:extLst>
                </a:gridCol>
                <a:gridCol w="1063323">
                  <a:extLst>
                    <a:ext uri="{9D8B030D-6E8A-4147-A177-3AD203B41FA5}">
                      <a16:colId xmlns:a16="http://schemas.microsoft.com/office/drawing/2014/main" val="4252660793"/>
                    </a:ext>
                  </a:extLst>
                </a:gridCol>
                <a:gridCol w="1130707">
                  <a:extLst>
                    <a:ext uri="{9D8B030D-6E8A-4147-A177-3AD203B41FA5}">
                      <a16:colId xmlns:a16="http://schemas.microsoft.com/office/drawing/2014/main" val="2841648612"/>
                    </a:ext>
                  </a:extLst>
                </a:gridCol>
                <a:gridCol w="1168931">
                  <a:extLst>
                    <a:ext uri="{9D8B030D-6E8A-4147-A177-3AD203B41FA5}">
                      <a16:colId xmlns:a16="http://schemas.microsoft.com/office/drawing/2014/main" val="3978962902"/>
                    </a:ext>
                  </a:extLst>
                </a:gridCol>
              </a:tblGrid>
              <a:tr h="274447">
                <a:tc gridSpan="5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CW Mode [Output Power = 100mW (20dBm)]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lumMod val="60000"/>
                        <a:lumOff val="4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566340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GB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Voltage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Current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Power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dirty="0"/>
                        <a:t>Efficiency 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8485861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dirty="0"/>
                        <a:t>ADDNICS TRX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0829801"/>
                  </a:ext>
                </a:extLst>
              </a:tr>
              <a:tr h="34713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dirty="0"/>
                        <a:t>New TRX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GB" sz="18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41289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2306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D1FBE8B-775B-9BD5-77B0-0F1C64650DE4}"/>
              </a:ext>
            </a:extLst>
          </p:cNvPr>
          <p:cNvSpPr/>
          <p:nvPr/>
        </p:nvSpPr>
        <p:spPr>
          <a:xfrm>
            <a:off x="5146435" y="2597911"/>
            <a:ext cx="2848703" cy="114344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9B1D0B-0FB3-2011-A1E6-61D74391BF01}"/>
              </a:ext>
            </a:extLst>
          </p:cNvPr>
          <p:cNvSpPr/>
          <p:nvPr/>
        </p:nvSpPr>
        <p:spPr>
          <a:xfrm>
            <a:off x="4179278" y="1267040"/>
            <a:ext cx="2848704" cy="11434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B31FCD-FA92-AFE3-B043-67B5E2B82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149" y="365126"/>
            <a:ext cx="10201656" cy="756538"/>
          </a:xfrm>
        </p:spPr>
        <p:txBody>
          <a:bodyPr/>
          <a:lstStyle/>
          <a:p>
            <a:r>
              <a:rPr lang="en-GB" dirty="0"/>
              <a:t>Center Frequency Offset Issue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6D99AB-6D92-E454-7D27-13FC10819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14</a:t>
            </a:fld>
            <a:endParaRPr lang="x-none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F667E7-E76B-DA47-0933-F7D5696A64FF}"/>
              </a:ext>
            </a:extLst>
          </p:cNvPr>
          <p:cNvCxnSpPr/>
          <p:nvPr/>
        </p:nvCxnSpPr>
        <p:spPr>
          <a:xfrm>
            <a:off x="2562115" y="2428819"/>
            <a:ext cx="5789579" cy="0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7F9979-C19D-EB32-A481-3D5851D4DA68}"/>
              </a:ext>
            </a:extLst>
          </p:cNvPr>
          <p:cNvCxnSpPr/>
          <p:nvPr/>
        </p:nvCxnSpPr>
        <p:spPr>
          <a:xfrm>
            <a:off x="2562115" y="3741358"/>
            <a:ext cx="5789579" cy="0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7CC9218-5E20-7105-0E72-FE0452EAE63F}"/>
              </a:ext>
            </a:extLst>
          </p:cNvPr>
          <p:cNvCxnSpPr>
            <a:cxnSpLocks/>
          </p:cNvCxnSpPr>
          <p:nvPr/>
        </p:nvCxnSpPr>
        <p:spPr>
          <a:xfrm flipV="1">
            <a:off x="5604474" y="1127094"/>
            <a:ext cx="0" cy="2884714"/>
          </a:xfrm>
          <a:prstGeom prst="line">
            <a:avLst/>
          </a:prstGeom>
          <a:ln w="28575">
            <a:prstDash val="dash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A2A2AC4-0F54-AFE8-D41B-D88792017F9A}"/>
              </a:ext>
            </a:extLst>
          </p:cNvPr>
          <p:cNvCxnSpPr>
            <a:cxnSpLocks/>
          </p:cNvCxnSpPr>
          <p:nvPr/>
        </p:nvCxnSpPr>
        <p:spPr>
          <a:xfrm flipV="1">
            <a:off x="6570787" y="1127094"/>
            <a:ext cx="0" cy="2884714"/>
          </a:xfrm>
          <a:prstGeom prst="line">
            <a:avLst/>
          </a:prstGeom>
          <a:ln w="28575">
            <a:prstDash val="dash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B013667-2E7B-D22A-09DD-67244570183C}"/>
              </a:ext>
            </a:extLst>
          </p:cNvPr>
          <p:cNvSpPr txBox="1"/>
          <p:nvPr/>
        </p:nvSpPr>
        <p:spPr>
          <a:xfrm>
            <a:off x="2705111" y="1543869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/>
              <a:t>TX Signal</a:t>
            </a:r>
          </a:p>
          <a:p>
            <a:pPr algn="l"/>
            <a:r>
              <a:rPr lang="en-GB" dirty="0"/>
              <a:t>Spectrum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91ED94-A14B-68BD-B66E-709A75F386E7}"/>
              </a:ext>
            </a:extLst>
          </p:cNvPr>
          <p:cNvSpPr txBox="1"/>
          <p:nvPr/>
        </p:nvSpPr>
        <p:spPr>
          <a:xfrm>
            <a:off x="2638628" y="3019647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/>
              <a:t>Receiver</a:t>
            </a:r>
          </a:p>
          <a:p>
            <a:pPr algn="l"/>
            <a:r>
              <a:rPr lang="en-GB" dirty="0"/>
              <a:t>Bandwidth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10DDA3A-9999-0294-87DC-7219026ED0B6}"/>
              </a:ext>
            </a:extLst>
          </p:cNvPr>
          <p:cNvCxnSpPr/>
          <p:nvPr/>
        </p:nvCxnSpPr>
        <p:spPr>
          <a:xfrm>
            <a:off x="5603630" y="4011808"/>
            <a:ext cx="967156" cy="0"/>
          </a:xfrm>
          <a:prstGeom prst="straightConnector1">
            <a:avLst/>
          </a:prstGeom>
          <a:ln w="127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E2935FA-3569-5942-4B7C-97139C14B0FF}"/>
              </a:ext>
            </a:extLst>
          </p:cNvPr>
          <p:cNvSpPr txBox="1"/>
          <p:nvPr/>
        </p:nvSpPr>
        <p:spPr>
          <a:xfrm>
            <a:off x="4405954" y="4041883"/>
            <a:ext cx="3380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/>
              <a:t>Center Frequency offset = f2-f1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7AD4D9D-66FD-CBC2-85B8-A6519E5C293B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3900512" y="3019647"/>
            <a:ext cx="1489172" cy="323166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E0B22EF-6BFD-761E-2870-3115730FDFFB}"/>
              </a:ext>
            </a:extLst>
          </p:cNvPr>
          <p:cNvCxnSpPr>
            <a:cxnSpLocks/>
          </p:cNvCxnSpPr>
          <p:nvPr/>
        </p:nvCxnSpPr>
        <p:spPr>
          <a:xfrm flipV="1">
            <a:off x="3823568" y="1720069"/>
            <a:ext cx="966311" cy="211688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8E7E12A-36AE-BC33-C993-E265B7E7E968}"/>
              </a:ext>
            </a:extLst>
          </p:cNvPr>
          <p:cNvSpPr txBox="1"/>
          <p:nvPr/>
        </p:nvSpPr>
        <p:spPr>
          <a:xfrm>
            <a:off x="5551084" y="2075062"/>
            <a:ext cx="63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/>
              <a:t>f1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624811B-0456-2497-26F6-30AB1A5CCB00}"/>
              </a:ext>
            </a:extLst>
          </p:cNvPr>
          <p:cNvSpPr txBox="1"/>
          <p:nvPr/>
        </p:nvSpPr>
        <p:spPr>
          <a:xfrm>
            <a:off x="6533875" y="3413668"/>
            <a:ext cx="63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/>
              <a:t>f2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5" name="Table 44">
                <a:extLst>
                  <a:ext uri="{FF2B5EF4-FFF2-40B4-BE49-F238E27FC236}">
                    <a16:creationId xmlns:a16="http://schemas.microsoft.com/office/drawing/2014/main" id="{989A7B0B-47A5-7963-B4CD-DFFC0D17557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63951242"/>
                  </p:ext>
                </p:extLst>
              </p:nvPr>
            </p:nvGraphicFramePr>
            <p:xfrm>
              <a:off x="2023208" y="4670098"/>
              <a:ext cx="8127999" cy="1381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9333">
                      <a:extLst>
                        <a:ext uri="{9D8B030D-6E8A-4147-A177-3AD203B41FA5}">
                          <a16:colId xmlns:a16="http://schemas.microsoft.com/office/drawing/2014/main" val="133616766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1296818866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256740085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Setting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Manageable offset of</a:t>
                          </a:r>
                        </a:p>
                        <a:p>
                          <a:r>
                            <a:rPr lang="en-GB" dirty="0"/>
                            <a:t>ADDNICS Tranceiver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Manageable offset of</a:t>
                          </a:r>
                        </a:p>
                        <a:p>
                          <a:r>
                            <a:rPr lang="en-GB" dirty="0"/>
                            <a:t>NEW Tranceiver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188287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GMSK , FD = 1.2KHz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4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𝑘𝐻𝑧</m:t>
                                </m:r>
                              </m:oMath>
                            </m:oMathPara>
                          </a14:m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0.8 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𝑘𝐻𝑧</m:t>
                                </m:r>
                              </m:oMath>
                            </m:oMathPara>
                          </a14:m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611446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GFSK  , FD </a:t>
                          </a:r>
                          <a:r>
                            <a:rPr lang="en-GB"/>
                            <a:t>= 5.0kHz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2 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𝑘𝐻𝑧</m:t>
                                </m:r>
                              </m:oMath>
                            </m:oMathPara>
                          </a14:m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055222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5" name="Table 44">
                <a:extLst>
                  <a:ext uri="{FF2B5EF4-FFF2-40B4-BE49-F238E27FC236}">
                    <a16:creationId xmlns:a16="http://schemas.microsoft.com/office/drawing/2014/main" id="{989A7B0B-47A5-7963-B4CD-DFFC0D17557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63951242"/>
                  </p:ext>
                </p:extLst>
              </p:nvPr>
            </p:nvGraphicFramePr>
            <p:xfrm>
              <a:off x="2023208" y="4670098"/>
              <a:ext cx="8127999" cy="1381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9333">
                      <a:extLst>
                        <a:ext uri="{9D8B030D-6E8A-4147-A177-3AD203B41FA5}">
                          <a16:colId xmlns:a16="http://schemas.microsoft.com/office/drawing/2014/main" val="133616766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1296818866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2567400858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Setting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Manageable offset of</a:t>
                          </a:r>
                        </a:p>
                        <a:p>
                          <a:r>
                            <a:rPr lang="en-GB" dirty="0"/>
                            <a:t>ADDNICS Tranceiver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Manageable offset of</a:t>
                          </a:r>
                        </a:p>
                        <a:p>
                          <a:r>
                            <a:rPr lang="en-GB" dirty="0"/>
                            <a:t>NEW Tranceiver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188287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GMSK , FD = 1.2KHz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225" t="-180328" r="-100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225" t="-180328" r="-899" b="-1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611446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GFSK  , FD </a:t>
                          </a:r>
                          <a:r>
                            <a:rPr lang="en-GB"/>
                            <a:t>= 5.0kHz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225" t="-280328" r="-100899" b="-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225" t="-280328" r="-899" b="-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055222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535586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1EA13-82F7-C2ED-1250-71167FD79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144" y="384581"/>
            <a:ext cx="10201656" cy="756538"/>
          </a:xfrm>
        </p:spPr>
        <p:txBody>
          <a:bodyPr>
            <a:normAutofit fontScale="90000"/>
          </a:bodyPr>
          <a:lstStyle/>
          <a:p>
            <a:r>
              <a:rPr lang="en-GB" dirty="0"/>
              <a:t>Ways to Overcome Center Frequency </a:t>
            </a:r>
            <a:br>
              <a:rPr lang="en-GB" dirty="0"/>
            </a:br>
            <a:r>
              <a:rPr lang="en-GB" dirty="0"/>
              <a:t>Offset Issue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1C0290-695F-1A5F-B5E8-37ADF36F2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15</a:t>
            </a:fld>
            <a:endParaRPr lang="x-non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C4248F-C155-666B-CBCC-D1EB81FF606D}"/>
              </a:ext>
            </a:extLst>
          </p:cNvPr>
          <p:cNvSpPr txBox="1"/>
          <p:nvPr/>
        </p:nvSpPr>
        <p:spPr>
          <a:xfrm>
            <a:off x="333836" y="1274323"/>
            <a:ext cx="115243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AutoNum type="arabicPeriod"/>
            </a:pPr>
            <a:r>
              <a:rPr lang="en-GB" sz="2400" dirty="0"/>
              <a:t>Use signal Generator to send uplink commands with 5kHz frequency Deviation</a:t>
            </a:r>
          </a:p>
          <a:p>
            <a:pPr marL="457200" indent="-457200" algn="l">
              <a:buAutoNum type="arabicPeriod"/>
            </a:pPr>
            <a:endParaRPr lang="en-GB" sz="2400" dirty="0"/>
          </a:p>
          <a:p>
            <a:pPr marL="457200" indent="-457200" algn="l">
              <a:buAutoNum type="arabicPeriod"/>
            </a:pPr>
            <a:endParaRPr lang="en-GB" sz="2400" dirty="0"/>
          </a:p>
          <a:p>
            <a:pPr marL="457200" indent="-457200" algn="l">
              <a:buAutoNum type="arabicPeriod"/>
            </a:pPr>
            <a:endParaRPr lang="en-GB" sz="2400" dirty="0"/>
          </a:p>
          <a:p>
            <a:pPr marL="457200" indent="-457200" algn="l">
              <a:buAutoNum type="arabicPeriod"/>
            </a:pPr>
            <a:endParaRPr lang="en-GB" sz="2400" dirty="0"/>
          </a:p>
          <a:p>
            <a:pPr marL="457200" indent="-457200" algn="l">
              <a:buAutoNum type="arabicPeriod"/>
            </a:pPr>
            <a:endParaRPr lang="en-GB" sz="2400" dirty="0"/>
          </a:p>
          <a:p>
            <a:pPr marL="457200" indent="-457200" algn="l">
              <a:buAutoNum type="arabicPeriod"/>
            </a:pPr>
            <a:endParaRPr lang="en-GB" sz="2400" dirty="0"/>
          </a:p>
          <a:p>
            <a:pPr marL="457200" indent="-457200" algn="l">
              <a:buAutoNum type="arabicPeriod"/>
            </a:pPr>
            <a:endParaRPr lang="en-GB" sz="2400" dirty="0"/>
          </a:p>
          <a:p>
            <a:pPr marL="457200" indent="-457200" algn="l">
              <a:buAutoNum type="arabicPeriod"/>
            </a:pPr>
            <a:r>
              <a:rPr lang="en-GB" sz="2400" dirty="0"/>
              <a:t>Enabling receiver chip (SX1278) AFC </a:t>
            </a:r>
          </a:p>
          <a:p>
            <a:pPr algn="l"/>
            <a:r>
              <a:rPr lang="en-GB" sz="2400" dirty="0"/>
              <a:t>      (Automatic frequency correction) function</a:t>
            </a:r>
          </a:p>
          <a:p>
            <a:pPr algn="l"/>
            <a:endParaRPr lang="en-GB" sz="2400" dirty="0"/>
          </a:p>
          <a:p>
            <a:pPr marL="457200" indent="-457200" algn="l">
              <a:buFont typeface="+mj-lt"/>
              <a:buAutoNum type="arabicPeriod" startAt="3"/>
            </a:pPr>
            <a:r>
              <a:rPr lang="en-GB" sz="2400" dirty="0"/>
              <a:t>Using second tranceiver chip (Si4432) mounted</a:t>
            </a:r>
          </a:p>
          <a:p>
            <a:pPr algn="l"/>
            <a:r>
              <a:rPr lang="en-GB" sz="2400" dirty="0"/>
              <a:t>      in the tranceiver.</a:t>
            </a:r>
          </a:p>
          <a:p>
            <a:pPr marL="457200" indent="-457200" algn="l">
              <a:buAutoNum type="arabicPeriod"/>
            </a:pPr>
            <a:endParaRPr lang="en-GB" sz="2400" dirty="0"/>
          </a:p>
        </p:txBody>
      </p:sp>
      <p:pic>
        <p:nvPicPr>
          <p:cNvPr id="5" name="Picture 4" descr="A green circuit board with a black wire&#10;&#10;Description automatically generated">
            <a:extLst>
              <a:ext uri="{FF2B5EF4-FFF2-40B4-BE49-F238E27FC236}">
                <a16:creationId xmlns:a16="http://schemas.microsoft.com/office/drawing/2014/main" id="{72D38A06-322E-619C-88B9-768310617F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0" b="89955" l="5456" r="89947">
                        <a14:foregroundMark x1="11772" y1="35169" x2="11772" y2="35169"/>
                        <a14:foregroundMark x1="11772" y1="27852" x2="6151" y2="38765"/>
                        <a14:foregroundMark x1="6151" y1="38765" x2="6151" y2="38765"/>
                        <a14:foregroundMark x1="5622" y1="23115" x2="5456" y2="35417"/>
                        <a14:foregroundMark x1="5456" y1="39410" x2="6151" y2="60813"/>
                        <a14:foregroundMark x1="6151" y1="60813" x2="6151" y2="60813"/>
                        <a14:foregroundMark x1="89385" y1="26190" x2="88690" y2="33507"/>
                      </a14:backgroundRemoval>
                    </a14:imgEffect>
                    <a14:imgEffect>
                      <a14:saturation sat="200000"/>
                    </a14:imgEffect>
                    <a14:imgEffect>
                      <a14:brightnessContrast bright="20000" contrast="10000"/>
                    </a14:imgEffect>
                  </a14:imgLayer>
                </a14:imgProps>
              </a:ext>
            </a:extLst>
          </a:blip>
          <a:srcRect l="53991" t="22901" r="11052" b="50621"/>
          <a:stretch/>
        </p:blipFill>
        <p:spPr>
          <a:xfrm rot="16200000">
            <a:off x="8458626" y="4239505"/>
            <a:ext cx="2365455" cy="2388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0CD3A5-C83C-6C82-55E2-EA20BB8D5BE1}"/>
              </a:ext>
            </a:extLst>
          </p:cNvPr>
          <p:cNvSpPr txBox="1"/>
          <p:nvPr/>
        </p:nvSpPr>
        <p:spPr>
          <a:xfrm>
            <a:off x="7221503" y="5008513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/>
              <a:t>SX1278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E022D7-464F-7E92-DAF2-FD4EC79F0319}"/>
              </a:ext>
            </a:extLst>
          </p:cNvPr>
          <p:cNvSpPr txBox="1"/>
          <p:nvPr/>
        </p:nvSpPr>
        <p:spPr>
          <a:xfrm>
            <a:off x="7272798" y="4341186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/>
              <a:t>Si4432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1D6380-ABEB-2FE8-19AA-2470DB5EFCF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8226906" y="5193179"/>
            <a:ext cx="726025" cy="0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B6635E9-685B-DF59-A6E6-8645609803CA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175609" y="4525852"/>
            <a:ext cx="1446063" cy="184666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07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76108-7830-7325-8DD8-F927ACB27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Schedule</a:t>
            </a:r>
            <a:endParaRPr kumimoji="1" lang="ja-JP" alt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8605D1-678C-A46F-A83E-FD42B1F47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8294"/>
            <a:ext cx="2743200" cy="365125"/>
          </a:xfrm>
        </p:spPr>
        <p:txBody>
          <a:bodyPr/>
          <a:lstStyle/>
          <a:p>
            <a:fld id="{FAFB2CE8-63EC-0F40-ABC6-8FC510A267F9}" type="slidenum">
              <a:rPr lang="x-none" smtClean="0"/>
              <a:t>16</a:t>
            </a:fld>
            <a:endParaRPr lang="x-none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404E4D5-EE90-48C6-3C76-6914EA8B5C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06222"/>
              </p:ext>
            </p:extLst>
          </p:nvPr>
        </p:nvGraphicFramePr>
        <p:xfrm>
          <a:off x="579120" y="1544319"/>
          <a:ext cx="11291782" cy="4551681"/>
        </p:xfrm>
        <a:graphic>
          <a:graphicData uri="http://schemas.openxmlformats.org/drawingml/2006/table">
            <a:tbl>
              <a:tblPr/>
              <a:tblGrid>
                <a:gridCol w="4337686">
                  <a:extLst>
                    <a:ext uri="{9D8B030D-6E8A-4147-A177-3AD203B41FA5}">
                      <a16:colId xmlns:a16="http://schemas.microsoft.com/office/drawing/2014/main" val="2011477256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988785847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357116443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30970309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599461467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905913775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84734051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4126101083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245547248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34397475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712156186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370641280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909603245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92219934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344041103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301630476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415563486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93327087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57783965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425010563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1025221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261061406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07270869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18242920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42006047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773391197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569219390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02195521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89654273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163260180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472097271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70955028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09462386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904809600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80622625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26980015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110274731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613138701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423479925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428394664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530564698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500579237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920383135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4937417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744498608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41565814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497248057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96691641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838356723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84825588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196640821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11547818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393874237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211553107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289901511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583625697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05315626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362693409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37069033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24642096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568453837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242304534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082695382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067910949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097282616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167840048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391550511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1941214733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705049541"/>
                    </a:ext>
                  </a:extLst>
                </a:gridCol>
                <a:gridCol w="100784">
                  <a:extLst>
                    <a:ext uri="{9D8B030D-6E8A-4147-A177-3AD203B41FA5}">
                      <a16:colId xmlns:a16="http://schemas.microsoft.com/office/drawing/2014/main" val="2632937083"/>
                    </a:ext>
                  </a:extLst>
                </a:gridCol>
              </a:tblGrid>
              <a:tr h="19356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TASK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2">
                  <a:txBody>
                    <a:bodyPr/>
                    <a:lstStyle/>
                    <a:p>
                      <a:pPr algn="ctr" fontAlgn="b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2023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17">
                  <a:txBody>
                    <a:bodyPr/>
                    <a:lstStyle/>
                    <a:p>
                      <a:pPr algn="ctr" fontAlgn="b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2024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6617829"/>
                  </a:ext>
                </a:extLst>
              </a:tr>
              <a:tr h="234623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JAN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FEB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MAR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APR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MAY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JUN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JUL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AUG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SEP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OCT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NOV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DEC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JAN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FEB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MAR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APR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3594978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Mission Definition Review (MDR)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0105496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Secure all components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916915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Programming of COMM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3550131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Procurement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7129472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Preliminary Design Review (PDR)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6624559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EM </a:t>
                      </a:r>
                      <a:r>
                        <a:rPr lang="pt-BR" sz="14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Functional</a:t>
                      </a:r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 Test, EM </a:t>
                      </a:r>
                      <a:r>
                        <a:rPr lang="pt-BR" sz="14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Integration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50" charset="-128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1620990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Long Range Test, End to End Test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9261583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Vibration Testing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8384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Thermal Testing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7050165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After 30 mins Test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4002801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Critical Design Review (CDR)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2752473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FM Functional Test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6888364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FM Integration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4140527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Long Range Test, End to End Test, Long Duration Test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1064132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Launch Environmental Testing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7202408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Space Environmental Testing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2161365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After 30 mins Test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2823665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Fight Readiness Review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388267"/>
                  </a:ext>
                </a:extLst>
              </a:tr>
              <a:tr h="21702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Hand-over Satellite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ゴシック" panose="020B0400000000000000" pitchFamily="50" charset="-128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814868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CC28238-A246-0341-74A1-DEFA0BEEE66D}"/>
              </a:ext>
            </a:extLst>
          </p:cNvPr>
          <p:cNvSpPr txBox="1"/>
          <p:nvPr/>
        </p:nvSpPr>
        <p:spPr>
          <a:xfrm>
            <a:off x="4858674" y="3401368"/>
            <a:ext cx="25457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Selection of 10 teams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7F6F61-EB9F-4AF8-FEF7-16D0B3818875}"/>
              </a:ext>
            </a:extLst>
          </p:cNvPr>
          <p:cNvCxnSpPr>
            <a:cxnSpLocks/>
          </p:cNvCxnSpPr>
          <p:nvPr/>
        </p:nvCxnSpPr>
        <p:spPr>
          <a:xfrm flipV="1">
            <a:off x="7086262" y="3065625"/>
            <a:ext cx="0" cy="4037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6FBD0DF-8F58-602E-00D2-A829BDD73393}"/>
              </a:ext>
            </a:extLst>
          </p:cNvPr>
          <p:cNvGrpSpPr/>
          <p:nvPr/>
        </p:nvGrpSpPr>
        <p:grpSpPr>
          <a:xfrm>
            <a:off x="7092186" y="4338320"/>
            <a:ext cx="2457025" cy="902005"/>
            <a:chOff x="6288562" y="4983287"/>
            <a:chExt cx="2457025" cy="90200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BC6F91-5851-9CDA-B1DE-D4A08CFBDE16}"/>
                </a:ext>
              </a:extLst>
            </p:cNvPr>
            <p:cNvSpPr txBox="1"/>
            <p:nvPr/>
          </p:nvSpPr>
          <p:spPr>
            <a:xfrm>
              <a:off x="6288562" y="5515960"/>
              <a:ext cx="2457025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highlight>
                    <a:srgbClr val="C0C0C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Selection of 5 teams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736E72B-118D-3CD9-2707-C90F0A4822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83974" y="4983287"/>
              <a:ext cx="0" cy="63512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EB23F8-356A-C32F-10D5-4F0118951218}"/>
              </a:ext>
            </a:extLst>
          </p:cNvPr>
          <p:cNvCxnSpPr>
            <a:cxnSpLocks/>
          </p:cNvCxnSpPr>
          <p:nvPr/>
        </p:nvCxnSpPr>
        <p:spPr>
          <a:xfrm flipV="1">
            <a:off x="10101998" y="4843194"/>
            <a:ext cx="0" cy="6351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52584F7-E1DC-45BD-E33E-94D6B26CE561}"/>
              </a:ext>
            </a:extLst>
          </p:cNvPr>
          <p:cNvSpPr txBox="1"/>
          <p:nvPr/>
        </p:nvSpPr>
        <p:spPr>
          <a:xfrm>
            <a:off x="8400712" y="5293648"/>
            <a:ext cx="194829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FM board arrival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4FD185F-40D1-DC53-C576-037E00D098A2}"/>
              </a:ext>
            </a:extLst>
          </p:cNvPr>
          <p:cNvCxnSpPr>
            <a:cxnSpLocks/>
          </p:cNvCxnSpPr>
          <p:nvPr/>
        </p:nvCxnSpPr>
        <p:spPr>
          <a:xfrm flipV="1">
            <a:off x="8400712" y="3502599"/>
            <a:ext cx="0" cy="6351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97F607E-B007-576B-4015-BE1765CB28CA}"/>
              </a:ext>
            </a:extLst>
          </p:cNvPr>
          <p:cNvSpPr txBox="1"/>
          <p:nvPr/>
        </p:nvSpPr>
        <p:spPr>
          <a:xfrm>
            <a:off x="6662305" y="3900875"/>
            <a:ext cx="194829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EM board arrival</a:t>
            </a:r>
          </a:p>
        </p:txBody>
      </p:sp>
    </p:spTree>
    <p:extLst>
      <p:ext uri="{BB962C8B-B14F-4D97-AF65-F5344CB8AC3E}">
        <p14:creationId xmlns:p14="http://schemas.microsoft.com/office/powerpoint/2010/main" val="476703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0258E-E772-09A0-0813-3E21F15F3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JP"/>
              <a:t>Question and Answer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FE99A-5440-B857-2C2C-DACAF91C7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17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33027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089A1-ED74-2B59-1091-3CA54E321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>
                <a:cs typeface="Calibri"/>
              </a:rPr>
              <a:t>Outline </a:t>
            </a:r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27900-6BA3-81A8-1AAB-2682E1B86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2</a:t>
            </a:fld>
            <a:endParaRPr lang="x-none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DF88B0-9639-4D16-839E-3D71ED14A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333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 altLang="ja-JP" dirty="0"/>
              <a:t>Introduction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altLang="ja-JP" dirty="0"/>
              <a:t>Block Diagram</a:t>
            </a:r>
          </a:p>
          <a:p>
            <a:pPr marL="514350" indent="-514350">
              <a:buAutoNum type="arabicPeriod"/>
            </a:pPr>
            <a:r>
              <a:rPr lang="en-US" altLang="ja-JP" dirty="0"/>
              <a:t>Communication Links</a:t>
            </a:r>
          </a:p>
          <a:p>
            <a:pPr marL="514350" indent="-514350">
              <a:buAutoNum type="arabicPeriod"/>
            </a:pPr>
            <a:r>
              <a:rPr lang="en-US" altLang="ja-JP" dirty="0"/>
              <a:t>Power Measurement</a:t>
            </a:r>
          </a:p>
          <a:p>
            <a:pPr marL="514350" indent="-514350">
              <a:buAutoNum type="arabicPeriod"/>
            </a:pPr>
            <a:r>
              <a:rPr lang="en-US" altLang="ja-JP" dirty="0"/>
              <a:t>Anechoic Chamber Test</a:t>
            </a:r>
          </a:p>
          <a:p>
            <a:pPr marL="514350" indent="-514350">
              <a:buAutoNum type="arabicPeriod"/>
            </a:pPr>
            <a:r>
              <a:rPr lang="en-US" altLang="ja-JP" dirty="0"/>
              <a:t>Long Range Test</a:t>
            </a:r>
          </a:p>
          <a:p>
            <a:pPr marL="514350" indent="-514350">
              <a:buAutoNum type="arabicPeriod"/>
            </a:pPr>
            <a:r>
              <a:rPr lang="en-US" altLang="ja-JP" dirty="0"/>
              <a:t>Requirement Allocation Sheet (RAS)</a:t>
            </a:r>
          </a:p>
          <a:p>
            <a:pPr marL="514350" indent="-514350">
              <a:buAutoNum type="arabicPeriod"/>
            </a:pPr>
            <a:r>
              <a:rPr lang="en-US" altLang="ja-JP" dirty="0">
                <a:latin typeface="Arial"/>
                <a:ea typeface="游ゴシック"/>
                <a:cs typeface="Arial"/>
              </a:rPr>
              <a:t>Schedule</a:t>
            </a:r>
            <a:endParaRPr lang="ja-JP" altLang="en-US" dirty="0">
              <a:latin typeface="Arial"/>
              <a:ea typeface="游ゴシック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124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089A1-ED74-2B59-1091-3CA54E321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560" y="341679"/>
            <a:ext cx="9890230" cy="756538"/>
          </a:xfrm>
        </p:spPr>
        <p:txBody>
          <a:bodyPr>
            <a:normAutofit/>
          </a:bodyPr>
          <a:lstStyle/>
          <a:p>
            <a:r>
              <a:rPr lang="en-US" sz="4400" dirty="0">
                <a:cs typeface="Calibri"/>
              </a:rPr>
              <a:t>Objectives of COM Subsystem</a:t>
            </a:r>
            <a:endParaRPr lang="en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27900-6BA3-81A8-1AAB-2682E1B86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3</a:t>
            </a:fld>
            <a:endParaRPr lang="x-non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604DC0-7C45-B29A-2067-EDFAADF553A8}"/>
              </a:ext>
            </a:extLst>
          </p:cNvPr>
          <p:cNvSpPr txBox="1"/>
          <p:nvPr/>
        </p:nvSpPr>
        <p:spPr>
          <a:xfrm>
            <a:off x="802640" y="1496160"/>
            <a:ext cx="1058672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800" dirty="0"/>
              <a:t>Receiving Uplink commands from Ground UHF ground station</a:t>
            </a:r>
          </a:p>
          <a:p>
            <a:pPr algn="l"/>
            <a:r>
              <a:rPr lang="en-US" sz="2800" dirty="0"/>
              <a:t>   and transferring to </a:t>
            </a:r>
            <a:r>
              <a:rPr lang="en-US" sz="2800" dirty="0" err="1"/>
              <a:t>MainPIC</a:t>
            </a:r>
            <a:r>
              <a:rPr lang="en-US" sz="2800" dirty="0"/>
              <a:t> or </a:t>
            </a:r>
            <a:r>
              <a:rPr lang="en-US" sz="2800" dirty="0" err="1">
                <a:highlight>
                  <a:srgbClr val="FFFF00"/>
                </a:highlight>
              </a:rPr>
              <a:t>ResetPIC</a:t>
            </a:r>
            <a:r>
              <a:rPr lang="en-US" sz="2800" dirty="0"/>
              <a:t>.</a:t>
            </a:r>
          </a:p>
          <a:p>
            <a:pPr algn="l"/>
            <a:endParaRPr lang="en-US" sz="2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800" dirty="0"/>
              <a:t>Transmitting telemetry/mission to Ground station</a:t>
            </a:r>
          </a:p>
          <a:p>
            <a:pPr algn="l"/>
            <a:endParaRPr lang="en-US" sz="2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800" dirty="0"/>
              <a:t>Transmitting CW morse beacon</a:t>
            </a:r>
          </a:p>
          <a:p>
            <a:pPr algn="l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69089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CB575-4E8D-2225-EEA6-93F1FBFAD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939" y="404051"/>
            <a:ext cx="9890230" cy="756538"/>
          </a:xfrm>
        </p:spPr>
        <p:txBody>
          <a:bodyPr>
            <a:normAutofit/>
          </a:bodyPr>
          <a:lstStyle/>
          <a:p>
            <a:r>
              <a:rPr lang="en-US" altLang="ja-JP" sz="4400" dirty="0">
                <a:ea typeface="游ゴシック Light"/>
                <a:cs typeface="Calibri Light"/>
              </a:rPr>
              <a:t>COM Block Diagram</a:t>
            </a:r>
            <a:endParaRPr lang="en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C4AB37-1F73-7FAD-EDC0-E281308D9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4</a:t>
            </a:fld>
            <a:endParaRPr lang="x-none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25F33ED-6590-0D06-1A0B-FFB7F5E4A2F8}"/>
              </a:ext>
            </a:extLst>
          </p:cNvPr>
          <p:cNvSpPr/>
          <p:nvPr/>
        </p:nvSpPr>
        <p:spPr>
          <a:xfrm>
            <a:off x="6354111" y="1369818"/>
            <a:ext cx="1843955" cy="5018473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6B0721F-B3A9-CC3F-5389-A4BE2A7BB5BE}"/>
              </a:ext>
            </a:extLst>
          </p:cNvPr>
          <p:cNvSpPr/>
          <p:nvPr/>
        </p:nvSpPr>
        <p:spPr>
          <a:xfrm>
            <a:off x="838200" y="1369818"/>
            <a:ext cx="5334000" cy="5018473"/>
          </a:xfrm>
          <a:prstGeom prst="roundRect">
            <a:avLst>
              <a:gd name="adj" fmla="val 4102"/>
            </a:avLst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ＭＳ Ｐゴシック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961F89B-8B69-54EC-385C-84DD29234DDD}"/>
              </a:ext>
            </a:extLst>
          </p:cNvPr>
          <p:cNvSpPr/>
          <p:nvPr/>
        </p:nvSpPr>
        <p:spPr>
          <a:xfrm>
            <a:off x="8356419" y="1424749"/>
            <a:ext cx="2085824" cy="2192412"/>
          </a:xfrm>
          <a:prstGeom prst="roundRect">
            <a:avLst>
              <a:gd name="adj" fmla="val 11165"/>
            </a:avLst>
          </a:prstGeom>
          <a:solidFill>
            <a:srgbClr val="70AD47">
              <a:lumMod val="20000"/>
              <a:lumOff val="80000"/>
            </a:srgbClr>
          </a:solidFill>
          <a:ln w="1905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ゴシック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CB9199-34AA-3E33-80BB-FA9B7EC17B5E}"/>
              </a:ext>
            </a:extLst>
          </p:cNvPr>
          <p:cNvSpPr/>
          <p:nvPr/>
        </p:nvSpPr>
        <p:spPr>
          <a:xfrm>
            <a:off x="3132580" y="1805246"/>
            <a:ext cx="1484761" cy="2078153"/>
          </a:xfrm>
          <a:prstGeom prst="rect">
            <a:avLst/>
          </a:prstGeom>
          <a:solidFill>
            <a:srgbClr val="5B9BD5">
              <a:alpha val="50000"/>
            </a:srgb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COM PIC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b="1" dirty="0">
                <a:solidFill>
                  <a:srgbClr val="FF0000"/>
                </a:solidFill>
              </a:rPr>
              <a:t>PIC18F67J94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5C1A7B-E1FD-1F65-8791-ACAE7FFFE3EF}"/>
              </a:ext>
            </a:extLst>
          </p:cNvPr>
          <p:cNvSpPr/>
          <p:nvPr/>
        </p:nvSpPr>
        <p:spPr>
          <a:xfrm>
            <a:off x="8779658" y="1847016"/>
            <a:ext cx="1274509" cy="1343340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Old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UHF Transceiver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EBD457C4-957D-2236-152D-47D7E0D5D5C6}"/>
              </a:ext>
            </a:extLst>
          </p:cNvPr>
          <p:cNvSpPr/>
          <p:nvPr/>
        </p:nvSpPr>
        <p:spPr>
          <a:xfrm rot="10800000">
            <a:off x="10904719" y="1675485"/>
            <a:ext cx="304800" cy="368300"/>
          </a:xfrm>
          <a:prstGeom prst="triangl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ゴシック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5BF924-C87C-3D62-95F1-3CE6EA4FA75A}"/>
              </a:ext>
            </a:extLst>
          </p:cNvPr>
          <p:cNvSpPr/>
          <p:nvPr/>
        </p:nvSpPr>
        <p:spPr>
          <a:xfrm>
            <a:off x="3088745" y="5148324"/>
            <a:ext cx="1572430" cy="962655"/>
          </a:xfrm>
          <a:prstGeom prst="rect">
            <a:avLst/>
          </a:prstGeom>
          <a:solidFill>
            <a:srgbClr val="5B9BD5">
              <a:alpha val="50000"/>
            </a:srgb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Main PIC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(PIC18F67J94</a:t>
            </a:r>
            <a:r>
              <a:rPr kumimoji="0" lang="en-GB" sz="135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C75A2-13D4-DB96-C946-0E2F34A9B9E1}"/>
              </a:ext>
            </a:extLst>
          </p:cNvPr>
          <p:cNvSpPr/>
          <p:nvPr/>
        </p:nvSpPr>
        <p:spPr>
          <a:xfrm>
            <a:off x="971048" y="2300127"/>
            <a:ext cx="1586718" cy="903499"/>
          </a:xfrm>
          <a:prstGeom prst="rect">
            <a:avLst/>
          </a:prstGeom>
          <a:solidFill>
            <a:srgbClr val="5B9BD5">
              <a:alpha val="50000"/>
            </a:srgb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Reset PIC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(PIC18F67J94)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A08625-B850-52F5-BD1E-50D710BC8562}"/>
              </a:ext>
            </a:extLst>
          </p:cNvPr>
          <p:cNvSpPr/>
          <p:nvPr/>
        </p:nvSpPr>
        <p:spPr>
          <a:xfrm>
            <a:off x="5497096" y="4290838"/>
            <a:ext cx="593816" cy="441070"/>
          </a:xfrm>
          <a:prstGeom prst="rect">
            <a:avLst/>
          </a:prstGeom>
          <a:solidFill>
            <a:srgbClr val="ED7D31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35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FM-1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E8FF41A7-00FA-139C-40CC-FCE9EB078271}"/>
              </a:ext>
            </a:extLst>
          </p:cNvPr>
          <p:cNvCxnSpPr>
            <a:cxnSpLocks/>
            <a:stCxn id="11" idx="0"/>
            <a:endCxn id="9" idx="3"/>
          </p:cNvCxnSpPr>
          <p:nvPr/>
        </p:nvCxnSpPr>
        <p:spPr>
          <a:xfrm rot="5400000">
            <a:off x="10318193" y="1779759"/>
            <a:ext cx="474901" cy="1002952"/>
          </a:xfrm>
          <a:prstGeom prst="bentConnector2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9473FEF-F6FF-689C-61A5-A371189226A9}"/>
              </a:ext>
            </a:extLst>
          </p:cNvPr>
          <p:cNvSpPr txBox="1"/>
          <p:nvPr/>
        </p:nvSpPr>
        <p:spPr>
          <a:xfrm>
            <a:off x="6900788" y="1745132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 TX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E0E7FC-FA62-364C-EC93-12735A7E2FA3}"/>
              </a:ext>
            </a:extLst>
          </p:cNvPr>
          <p:cNvSpPr txBox="1"/>
          <p:nvPr/>
        </p:nvSpPr>
        <p:spPr>
          <a:xfrm>
            <a:off x="4273832" y="4012508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SPI</a:t>
            </a:r>
          </a:p>
        </p:txBody>
      </p:sp>
      <p:sp>
        <p:nvSpPr>
          <p:cNvPr id="18" name="Flowchart: Manual Operation 17">
            <a:extLst>
              <a:ext uri="{FF2B5EF4-FFF2-40B4-BE49-F238E27FC236}">
                <a16:creationId xmlns:a16="http://schemas.microsoft.com/office/drawing/2014/main" id="{93ED5B0A-BE64-5F82-3C34-9F38B82D7C9C}"/>
              </a:ext>
            </a:extLst>
          </p:cNvPr>
          <p:cNvSpPr/>
          <p:nvPr/>
        </p:nvSpPr>
        <p:spPr>
          <a:xfrm rot="5400000" flipV="1">
            <a:off x="4478227" y="4332011"/>
            <a:ext cx="906961" cy="367703"/>
          </a:xfrm>
          <a:prstGeom prst="flowChartManualOperation">
            <a:avLst/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0" i="0" u="none" strike="noStrike" kern="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/>
                <a:ea typeface="ＭＳ Ｐゴシック"/>
                <a:cs typeface="Times New Roman" panose="02020603050405020304" pitchFamily="18" charset="0"/>
              </a:rPr>
              <a:t>MUX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5776A7-D5CD-A8DF-0263-7540D90E9246}"/>
              </a:ext>
            </a:extLst>
          </p:cNvPr>
          <p:cNvSpPr txBox="1"/>
          <p:nvPr/>
        </p:nvSpPr>
        <p:spPr>
          <a:xfrm>
            <a:off x="8471321" y="3282993"/>
            <a:ext cx="1856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i="1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ADD COM Board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C89394-8570-FA76-51D1-B7B5874ED20F}"/>
              </a:ext>
            </a:extLst>
          </p:cNvPr>
          <p:cNvSpPr txBox="1"/>
          <p:nvPr/>
        </p:nvSpPr>
        <p:spPr>
          <a:xfrm>
            <a:off x="11028649" y="2113302"/>
            <a:ext cx="82266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UHF </a:t>
            </a:r>
          </a:p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Dipole-1</a:t>
            </a:r>
          </a:p>
          <a:p>
            <a:pPr algn="ctr" defTabSz="457200">
              <a:defRPr/>
            </a:pPr>
            <a:endParaRPr lang="en-GB" sz="1400" dirty="0">
              <a:solidFill>
                <a:prstClr val="black"/>
              </a:solidFill>
              <a:latin typeface="Times New Roman" panose="02020603050405020304" pitchFamily="18" charset="0"/>
              <a:ea typeface="ＭＳ Ｐゴシック"/>
              <a:cs typeface="Times New Roman" panose="02020603050405020304" pitchFamily="18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54027E-5961-D3A7-46BA-0CCAB3DD9502}"/>
              </a:ext>
            </a:extLst>
          </p:cNvPr>
          <p:cNvCxnSpPr>
            <a:cxnSpLocks/>
          </p:cNvCxnSpPr>
          <p:nvPr/>
        </p:nvCxnSpPr>
        <p:spPr>
          <a:xfrm flipV="1">
            <a:off x="9794249" y="2975291"/>
            <a:ext cx="0" cy="157999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F9607EE-2FA3-28B9-84CA-61AF453021E4}"/>
              </a:ext>
            </a:extLst>
          </p:cNvPr>
          <p:cNvCxnSpPr>
            <a:cxnSpLocks/>
            <a:stCxn id="12" idx="0"/>
            <a:endCxn id="8" idx="2"/>
          </p:cNvCxnSpPr>
          <p:nvPr/>
        </p:nvCxnSpPr>
        <p:spPr>
          <a:xfrm flipV="1">
            <a:off x="3874960" y="3883399"/>
            <a:ext cx="1" cy="1264925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 w="med" len="med"/>
            <a:tailEnd type="triangle" w="med" len="med"/>
          </a:ln>
          <a:effectLst/>
        </p:spPr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BA1C431-04A5-D15D-8BE7-209C9B7534A9}"/>
              </a:ext>
            </a:extLst>
          </p:cNvPr>
          <p:cNvSpPr txBox="1"/>
          <p:nvPr/>
        </p:nvSpPr>
        <p:spPr>
          <a:xfrm rot="16200000">
            <a:off x="3311539" y="4359998"/>
            <a:ext cx="916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</a:t>
            </a:r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D9BF2FF7-B2EC-63D3-B712-39267098AEF5}"/>
              </a:ext>
            </a:extLst>
          </p:cNvPr>
          <p:cNvCxnSpPr>
            <a:cxnSpLocks/>
          </p:cNvCxnSpPr>
          <p:nvPr/>
        </p:nvCxnSpPr>
        <p:spPr>
          <a:xfrm rot="5400000" flipH="1">
            <a:off x="4342825" y="3853319"/>
            <a:ext cx="375881" cy="443622"/>
          </a:xfrm>
          <a:prstGeom prst="bentConnector3">
            <a:avLst>
              <a:gd name="adj1" fmla="val -241"/>
            </a:avLst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 w="med" len="med"/>
            <a:tailEnd type="triangle" w="med" len="med"/>
          </a:ln>
          <a:effectLst/>
        </p:spPr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29385A71-D1C7-E43D-5B67-B03D77679181}"/>
              </a:ext>
            </a:extLst>
          </p:cNvPr>
          <p:cNvCxnSpPr>
            <a:cxnSpLocks/>
          </p:cNvCxnSpPr>
          <p:nvPr/>
        </p:nvCxnSpPr>
        <p:spPr>
          <a:xfrm rot="5400000">
            <a:off x="4337037" y="4749993"/>
            <a:ext cx="381369" cy="430456"/>
          </a:xfrm>
          <a:prstGeom prst="bentConnector3">
            <a:avLst>
              <a:gd name="adj1" fmla="val 822"/>
            </a:avLst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 w="med" len="med"/>
            <a:tailEnd type="triangle" w="med" len="med"/>
          </a:ln>
          <a:effectLst/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58742AE-D9C7-1E92-5E81-78DEAFA4F3EF}"/>
              </a:ext>
            </a:extLst>
          </p:cNvPr>
          <p:cNvSpPr txBox="1"/>
          <p:nvPr/>
        </p:nvSpPr>
        <p:spPr>
          <a:xfrm>
            <a:off x="4273832" y="4722401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SPI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5BFD95A-58B4-BF5D-236C-628506DE1DC5}"/>
              </a:ext>
            </a:extLst>
          </p:cNvPr>
          <p:cNvCxnSpPr>
            <a:cxnSpLocks/>
            <a:stCxn id="14" idx="1"/>
            <a:endCxn id="18" idx="2"/>
          </p:cNvCxnSpPr>
          <p:nvPr/>
        </p:nvCxnSpPr>
        <p:spPr>
          <a:xfrm flipH="1">
            <a:off x="5115559" y="4511373"/>
            <a:ext cx="381537" cy="449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 w="med" len="med"/>
            <a:tailEnd type="triangle" w="med" len="med"/>
          </a:ln>
          <a:effectLst/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D6427BC-0531-0E2D-7DDF-630025F0AF05}"/>
              </a:ext>
            </a:extLst>
          </p:cNvPr>
          <p:cNvSpPr txBox="1"/>
          <p:nvPr/>
        </p:nvSpPr>
        <p:spPr>
          <a:xfrm>
            <a:off x="5098119" y="4511373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SPI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312ABB-CBCF-ABD4-7CEB-15C68DCD2FE0}"/>
              </a:ext>
            </a:extLst>
          </p:cNvPr>
          <p:cNvSpPr txBox="1"/>
          <p:nvPr/>
        </p:nvSpPr>
        <p:spPr>
          <a:xfrm>
            <a:off x="2386968" y="2482634"/>
            <a:ext cx="916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A268340-F6D5-0014-60D0-DBE032D52C55}"/>
              </a:ext>
            </a:extLst>
          </p:cNvPr>
          <p:cNvSpPr txBox="1"/>
          <p:nvPr/>
        </p:nvSpPr>
        <p:spPr>
          <a:xfrm>
            <a:off x="2698232" y="1317768"/>
            <a:ext cx="1281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i="1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OBC Board</a:t>
            </a: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2D8AFEA1-09F7-2350-51DD-6ED360016185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 flipV="1">
            <a:off x="4661175" y="4878647"/>
            <a:ext cx="270533" cy="751005"/>
          </a:xfrm>
          <a:prstGeom prst="bentConnector2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DE9DD35-D2D4-4DA5-C34E-7210C9906706}"/>
              </a:ext>
            </a:extLst>
          </p:cNvPr>
          <p:cNvSpPr txBox="1"/>
          <p:nvPr/>
        </p:nvSpPr>
        <p:spPr>
          <a:xfrm>
            <a:off x="4661175" y="5199937"/>
            <a:ext cx="916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SEL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1BE4BDD-ADBF-6E67-0D35-680B7FB67DBD}"/>
              </a:ext>
            </a:extLst>
          </p:cNvPr>
          <p:cNvSpPr/>
          <p:nvPr/>
        </p:nvSpPr>
        <p:spPr>
          <a:xfrm>
            <a:off x="2390624" y="4120343"/>
            <a:ext cx="569478" cy="441070"/>
          </a:xfrm>
          <a:prstGeom prst="rect">
            <a:avLst/>
          </a:prstGeom>
          <a:solidFill>
            <a:srgbClr val="ED7D31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35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Main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35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FM</a:t>
            </a: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3B1D3223-5C17-84BF-2991-FB87B1B880BB}"/>
              </a:ext>
            </a:extLst>
          </p:cNvPr>
          <p:cNvCxnSpPr>
            <a:cxnSpLocks/>
            <a:endCxn id="35" idx="3"/>
          </p:cNvCxnSpPr>
          <p:nvPr/>
        </p:nvCxnSpPr>
        <p:spPr>
          <a:xfrm rot="16200000" flipV="1">
            <a:off x="2755815" y="4545165"/>
            <a:ext cx="807446" cy="398871"/>
          </a:xfrm>
          <a:prstGeom prst="bentConnector2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 w="med" len="med"/>
            <a:tailEnd type="triangle" w="med" len="med"/>
          </a:ln>
          <a:effectLst/>
        </p:spPr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4DC75F6-254C-C730-B06F-DB4273F3EF9F}"/>
              </a:ext>
            </a:extLst>
          </p:cNvPr>
          <p:cNvSpPr txBox="1"/>
          <p:nvPr/>
        </p:nvSpPr>
        <p:spPr>
          <a:xfrm>
            <a:off x="2991376" y="4076722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SPI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508101D-9B83-6CC7-6DB6-B34D7BF13CD9}"/>
              </a:ext>
            </a:extLst>
          </p:cNvPr>
          <p:cNvSpPr txBox="1"/>
          <p:nvPr/>
        </p:nvSpPr>
        <p:spPr>
          <a:xfrm>
            <a:off x="6913516" y="1947386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 RX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4670010-E077-C467-000E-C976BBBA1A2F}"/>
              </a:ext>
            </a:extLst>
          </p:cNvPr>
          <p:cNvSpPr txBox="1"/>
          <p:nvPr/>
        </p:nvSpPr>
        <p:spPr>
          <a:xfrm>
            <a:off x="6908536" y="2190593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TXRX-EN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313061A-7600-0DA9-8379-B231CF26C673}"/>
              </a:ext>
            </a:extLst>
          </p:cNvPr>
          <p:cNvSpPr txBox="1"/>
          <p:nvPr/>
        </p:nvSpPr>
        <p:spPr>
          <a:xfrm>
            <a:off x="6901802" y="2395473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CW-ON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4834748-E0A6-3F1C-BBA8-20699DB9142B}"/>
              </a:ext>
            </a:extLst>
          </p:cNvPr>
          <p:cNvSpPr txBox="1"/>
          <p:nvPr/>
        </p:nvSpPr>
        <p:spPr>
          <a:xfrm>
            <a:off x="6920219" y="2618482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CW-KEY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E92ACB6-8433-E5A9-4F0E-FE8F8974F249}"/>
              </a:ext>
            </a:extLst>
          </p:cNvPr>
          <p:cNvSpPr txBox="1"/>
          <p:nvPr/>
        </p:nvSpPr>
        <p:spPr>
          <a:xfrm>
            <a:off x="6730881" y="1344250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i="1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BPB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CA30924-6DFF-0013-0ACE-29E070F04814}"/>
              </a:ext>
            </a:extLst>
          </p:cNvPr>
          <p:cNvSpPr txBox="1"/>
          <p:nvPr/>
        </p:nvSpPr>
        <p:spPr>
          <a:xfrm>
            <a:off x="5891635" y="1754647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4C06D43-62DF-71EF-B18C-F784DF0E96EC}"/>
              </a:ext>
            </a:extLst>
          </p:cNvPr>
          <p:cNvSpPr txBox="1"/>
          <p:nvPr/>
        </p:nvSpPr>
        <p:spPr>
          <a:xfrm>
            <a:off x="5891634" y="1954882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978314D-4128-3925-FCD9-B4AC3744B95B}"/>
              </a:ext>
            </a:extLst>
          </p:cNvPr>
          <p:cNvSpPr txBox="1"/>
          <p:nvPr/>
        </p:nvSpPr>
        <p:spPr>
          <a:xfrm>
            <a:off x="5835682" y="2174273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44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A7EB96-CF57-B8CB-80C3-367FD5D59A5B}"/>
              </a:ext>
            </a:extLst>
          </p:cNvPr>
          <p:cNvSpPr txBox="1"/>
          <p:nvPr/>
        </p:nvSpPr>
        <p:spPr>
          <a:xfrm>
            <a:off x="5839590" y="2388103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45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42F0A61-F232-7810-6899-0294814DCFE6}"/>
              </a:ext>
            </a:extLst>
          </p:cNvPr>
          <p:cNvSpPr txBox="1"/>
          <p:nvPr/>
        </p:nvSpPr>
        <p:spPr>
          <a:xfrm>
            <a:off x="5841181" y="2609572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46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FF1D476-66AB-A4A8-0AE7-6D492172898C}"/>
              </a:ext>
            </a:extLst>
          </p:cNvPr>
          <p:cNvSpPr txBox="1"/>
          <p:nvPr/>
        </p:nvSpPr>
        <p:spPr>
          <a:xfrm>
            <a:off x="8310232" y="2158517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07D0A13-47E4-7C04-383B-0E619E98C502}"/>
              </a:ext>
            </a:extLst>
          </p:cNvPr>
          <p:cNvSpPr txBox="1"/>
          <p:nvPr/>
        </p:nvSpPr>
        <p:spPr>
          <a:xfrm>
            <a:off x="8310232" y="2388877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6B6BD6B-0E74-2BDA-E8E0-E26B759F557D}"/>
              </a:ext>
            </a:extLst>
          </p:cNvPr>
          <p:cNvSpPr txBox="1"/>
          <p:nvPr/>
        </p:nvSpPr>
        <p:spPr>
          <a:xfrm>
            <a:off x="8310232" y="2615522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46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0D578E9-534B-C5E9-7807-308B67958FB4}"/>
              </a:ext>
            </a:extLst>
          </p:cNvPr>
          <p:cNvSpPr txBox="1"/>
          <p:nvPr/>
        </p:nvSpPr>
        <p:spPr>
          <a:xfrm>
            <a:off x="8322308" y="1736298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E3F8DB1-9DBE-D010-E8C9-8199C3C00AC8}"/>
              </a:ext>
            </a:extLst>
          </p:cNvPr>
          <p:cNvSpPr txBox="1"/>
          <p:nvPr/>
        </p:nvSpPr>
        <p:spPr>
          <a:xfrm>
            <a:off x="8321059" y="1951317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53" name="Flowchart: Manual Operation 52">
            <a:extLst>
              <a:ext uri="{FF2B5EF4-FFF2-40B4-BE49-F238E27FC236}">
                <a16:creationId xmlns:a16="http://schemas.microsoft.com/office/drawing/2014/main" id="{8D197F23-28C6-A4ED-8541-75BD40E683A3}"/>
              </a:ext>
            </a:extLst>
          </p:cNvPr>
          <p:cNvSpPr/>
          <p:nvPr/>
        </p:nvSpPr>
        <p:spPr>
          <a:xfrm rot="16200000" flipV="1">
            <a:off x="1839539" y="5444565"/>
            <a:ext cx="906961" cy="367703"/>
          </a:xfrm>
          <a:prstGeom prst="flowChartManualOperation">
            <a:avLst/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0" i="0" u="none" strike="noStrike" kern="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/>
                <a:ea typeface="ＭＳ Ｐゴシック"/>
                <a:cs typeface="Times New Roman" panose="02020603050405020304" pitchFamily="18" charset="0"/>
              </a:rPr>
              <a:t>MUX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39CB2A3-7A82-4A2A-C9F7-5F2A067FCE7F}"/>
              </a:ext>
            </a:extLst>
          </p:cNvPr>
          <p:cNvSpPr/>
          <p:nvPr/>
        </p:nvSpPr>
        <p:spPr>
          <a:xfrm>
            <a:off x="983904" y="5409116"/>
            <a:ext cx="593816" cy="441070"/>
          </a:xfrm>
          <a:prstGeom prst="rect">
            <a:avLst/>
          </a:prstGeom>
          <a:solidFill>
            <a:srgbClr val="ED7D31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35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FM-2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E860DF8-EA9B-254C-A441-75DAE383C3C0}"/>
              </a:ext>
            </a:extLst>
          </p:cNvPr>
          <p:cNvCxnSpPr>
            <a:cxnSpLocks/>
            <a:stCxn id="53" idx="2"/>
            <a:endCxn id="54" idx="3"/>
          </p:cNvCxnSpPr>
          <p:nvPr/>
        </p:nvCxnSpPr>
        <p:spPr>
          <a:xfrm flipH="1">
            <a:off x="1577720" y="5628416"/>
            <a:ext cx="531448" cy="1235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 w="med" len="med"/>
            <a:tailEnd type="triangle" w="med" len="med"/>
          </a:ln>
          <a:effectLst/>
        </p:spPr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CB376501-7754-92DA-6EBC-E79181B46E25}"/>
              </a:ext>
            </a:extLst>
          </p:cNvPr>
          <p:cNvSpPr txBox="1"/>
          <p:nvPr/>
        </p:nvSpPr>
        <p:spPr>
          <a:xfrm>
            <a:off x="1626878" y="5350676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SPI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948C3B6-F34D-A1CE-DBA5-243DB12A260F}"/>
              </a:ext>
            </a:extLst>
          </p:cNvPr>
          <p:cNvCxnSpPr>
            <a:cxnSpLocks/>
          </p:cNvCxnSpPr>
          <p:nvPr/>
        </p:nvCxnSpPr>
        <p:spPr>
          <a:xfrm flipH="1">
            <a:off x="2476871" y="5370684"/>
            <a:ext cx="611874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 w="med" len="med"/>
            <a:tailEnd type="triangle" w="med" len="med"/>
          </a:ln>
          <a:effectLst/>
        </p:spPr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BCC4C5B9-A0EB-827D-866D-5A3228140B21}"/>
              </a:ext>
            </a:extLst>
          </p:cNvPr>
          <p:cNvSpPr txBox="1"/>
          <p:nvPr/>
        </p:nvSpPr>
        <p:spPr>
          <a:xfrm>
            <a:off x="2519961" y="5108270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SPI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2456C43-F76F-B433-0E58-C1AEC61C54BC}"/>
              </a:ext>
            </a:extLst>
          </p:cNvPr>
          <p:cNvSpPr txBox="1"/>
          <p:nvPr/>
        </p:nvSpPr>
        <p:spPr>
          <a:xfrm>
            <a:off x="2517352" y="5584061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SPI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9F966C8-6F12-C013-F542-80C4EC5ADFC9}"/>
              </a:ext>
            </a:extLst>
          </p:cNvPr>
          <p:cNvCxnSpPr>
            <a:cxnSpLocks/>
          </p:cNvCxnSpPr>
          <p:nvPr/>
        </p:nvCxnSpPr>
        <p:spPr>
          <a:xfrm>
            <a:off x="2556772" y="2796349"/>
            <a:ext cx="575808" cy="0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 w="med" len="med"/>
            <a:tailEnd type="triangle" w="med" len="med"/>
          </a:ln>
          <a:effectLst/>
        </p:spPr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6099F47E-C25F-1B25-3CA8-8DED687DA054}"/>
              </a:ext>
            </a:extLst>
          </p:cNvPr>
          <p:cNvSpPr txBox="1"/>
          <p:nvPr/>
        </p:nvSpPr>
        <p:spPr>
          <a:xfrm>
            <a:off x="3159538" y="6132564"/>
            <a:ext cx="1583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 to </a:t>
            </a:r>
            <a:r>
              <a:rPr lang="en-GB" sz="1400" dirty="0" err="1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Mboss</a:t>
            </a:r>
            <a:endParaRPr lang="en-GB" sz="1400" dirty="0">
              <a:solidFill>
                <a:prstClr val="black"/>
              </a:solidFill>
              <a:latin typeface="Times New Roman" panose="02020603050405020304" pitchFamily="18" charset="0"/>
              <a:ea typeface="ＭＳ Ｐゴシック"/>
              <a:cs typeface="Times New Roman" panose="02020603050405020304" pitchFamily="18" charset="0"/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04A996B7-04C1-D62B-5F77-EC14743424EE}"/>
              </a:ext>
            </a:extLst>
          </p:cNvPr>
          <p:cNvSpPr/>
          <p:nvPr/>
        </p:nvSpPr>
        <p:spPr>
          <a:xfrm>
            <a:off x="8367214" y="4226373"/>
            <a:ext cx="2085824" cy="2192412"/>
          </a:xfrm>
          <a:prstGeom prst="roundRect">
            <a:avLst>
              <a:gd name="adj" fmla="val 11165"/>
            </a:avLst>
          </a:prstGeom>
          <a:solidFill>
            <a:srgbClr val="70AD47">
              <a:lumMod val="20000"/>
              <a:lumOff val="80000"/>
            </a:srgbClr>
          </a:solidFill>
          <a:ln w="1905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ゴシック"/>
              <a:cs typeface="+mn-cs"/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D29781CD-3670-C9DA-66CF-20910B3E30DB}"/>
              </a:ext>
            </a:extLst>
          </p:cNvPr>
          <p:cNvSpPr/>
          <p:nvPr/>
        </p:nvSpPr>
        <p:spPr>
          <a:xfrm rot="10800000">
            <a:off x="10915514" y="4477109"/>
            <a:ext cx="304800" cy="368300"/>
          </a:xfrm>
          <a:prstGeom prst="triangl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ゴシック"/>
              <a:cs typeface="+mn-cs"/>
            </a:endParaRPr>
          </a:p>
        </p:txBody>
      </p: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636814B6-9352-1CB6-9152-00F2BC29E688}"/>
              </a:ext>
            </a:extLst>
          </p:cNvPr>
          <p:cNvCxnSpPr>
            <a:cxnSpLocks/>
            <a:stCxn id="63" idx="0"/>
            <a:endCxn id="84" idx="3"/>
          </p:cNvCxnSpPr>
          <p:nvPr/>
        </p:nvCxnSpPr>
        <p:spPr>
          <a:xfrm rot="5400000">
            <a:off x="10328988" y="4581383"/>
            <a:ext cx="474901" cy="1002952"/>
          </a:xfrm>
          <a:prstGeom prst="bentConnector2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7EDB8EDC-54FC-384D-9932-2FA6581A4BC3}"/>
              </a:ext>
            </a:extLst>
          </p:cNvPr>
          <p:cNvSpPr txBox="1"/>
          <p:nvPr/>
        </p:nvSpPr>
        <p:spPr>
          <a:xfrm>
            <a:off x="8514176" y="6084617"/>
            <a:ext cx="1791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i="1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New COM Board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3780B98-DC74-C620-2A94-F4002C69F53D}"/>
              </a:ext>
            </a:extLst>
          </p:cNvPr>
          <p:cNvSpPr txBox="1"/>
          <p:nvPr/>
        </p:nvSpPr>
        <p:spPr>
          <a:xfrm>
            <a:off x="11014034" y="4805604"/>
            <a:ext cx="82266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UHF </a:t>
            </a:r>
          </a:p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Dipole-2</a:t>
            </a:r>
          </a:p>
          <a:p>
            <a:pPr algn="ctr" defTabSz="457200">
              <a:defRPr/>
            </a:pPr>
            <a:endParaRPr lang="en-GB" sz="1400" dirty="0">
              <a:solidFill>
                <a:prstClr val="black"/>
              </a:solidFill>
              <a:latin typeface="Times New Roman" panose="02020603050405020304" pitchFamily="18" charset="0"/>
              <a:ea typeface="ＭＳ Ｐゴシック"/>
              <a:cs typeface="Times New Roman" panose="02020603050405020304" pitchFamily="18" charset="0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0B7A1D41-4FA6-A970-A357-A560EBFFB84E}"/>
              </a:ext>
            </a:extLst>
          </p:cNvPr>
          <p:cNvCxnSpPr>
            <a:cxnSpLocks/>
          </p:cNvCxnSpPr>
          <p:nvPr/>
        </p:nvCxnSpPr>
        <p:spPr>
          <a:xfrm flipV="1">
            <a:off x="9805044" y="5776915"/>
            <a:ext cx="0" cy="157999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BA1EE25F-4071-F59A-5558-6CCEBF31D703}"/>
              </a:ext>
            </a:extLst>
          </p:cNvPr>
          <p:cNvCxnSpPr>
            <a:cxnSpLocks/>
          </p:cNvCxnSpPr>
          <p:nvPr/>
        </p:nvCxnSpPr>
        <p:spPr>
          <a:xfrm>
            <a:off x="4624897" y="3084240"/>
            <a:ext cx="4166660" cy="1805334"/>
          </a:xfrm>
          <a:prstGeom prst="bentConnector3">
            <a:avLst>
              <a:gd name="adj1" fmla="val 71768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D3F8528C-C991-5328-0FD8-8F53D1A519BF}"/>
              </a:ext>
            </a:extLst>
          </p:cNvPr>
          <p:cNvCxnSpPr>
            <a:cxnSpLocks/>
          </p:cNvCxnSpPr>
          <p:nvPr/>
        </p:nvCxnSpPr>
        <p:spPr>
          <a:xfrm>
            <a:off x="4595974" y="3257965"/>
            <a:ext cx="4208835" cy="1831993"/>
          </a:xfrm>
          <a:prstGeom prst="bentConnector3">
            <a:avLst>
              <a:gd name="adj1" fmla="val 67406"/>
            </a:avLst>
          </a:prstGeom>
          <a:ln w="1905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0892AAD3-06B0-206F-3065-3E467E0355ED}"/>
              </a:ext>
            </a:extLst>
          </p:cNvPr>
          <p:cNvCxnSpPr>
            <a:cxnSpLocks/>
          </p:cNvCxnSpPr>
          <p:nvPr/>
        </p:nvCxnSpPr>
        <p:spPr>
          <a:xfrm>
            <a:off x="4617341" y="3444520"/>
            <a:ext cx="4185968" cy="1838003"/>
          </a:xfrm>
          <a:prstGeom prst="bentConnector3">
            <a:avLst>
              <a:gd name="adj1" fmla="val 62787"/>
            </a:avLst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D808B745-F825-0931-C730-C79B6EF3E869}"/>
              </a:ext>
            </a:extLst>
          </p:cNvPr>
          <p:cNvSpPr txBox="1"/>
          <p:nvPr/>
        </p:nvSpPr>
        <p:spPr>
          <a:xfrm>
            <a:off x="6206311" y="2853861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 TX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BA49D6-9DAA-AB62-B25D-CC13490A117A}"/>
              </a:ext>
            </a:extLst>
          </p:cNvPr>
          <p:cNvSpPr txBox="1"/>
          <p:nvPr/>
        </p:nvSpPr>
        <p:spPr>
          <a:xfrm>
            <a:off x="6218387" y="3025990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 RX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8243EE6-6DAA-CBCD-192A-7032AA07C5BC}"/>
              </a:ext>
            </a:extLst>
          </p:cNvPr>
          <p:cNvSpPr txBox="1"/>
          <p:nvPr/>
        </p:nvSpPr>
        <p:spPr>
          <a:xfrm>
            <a:off x="6068591" y="3199284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DIO-0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99398A6-680A-BAE2-F6A0-6AFD367F30A0}"/>
              </a:ext>
            </a:extLst>
          </p:cNvPr>
          <p:cNvSpPr txBox="1"/>
          <p:nvPr/>
        </p:nvSpPr>
        <p:spPr>
          <a:xfrm>
            <a:off x="5851611" y="3594258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38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14F12BE-6218-09D7-945D-1D1F03812096}"/>
              </a:ext>
            </a:extLst>
          </p:cNvPr>
          <p:cNvSpPr txBox="1"/>
          <p:nvPr/>
        </p:nvSpPr>
        <p:spPr>
          <a:xfrm>
            <a:off x="5839589" y="3202739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42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7845F17-49F2-6D83-3EC2-74F7284618E5}"/>
              </a:ext>
            </a:extLst>
          </p:cNvPr>
          <p:cNvSpPr txBox="1"/>
          <p:nvPr/>
        </p:nvSpPr>
        <p:spPr>
          <a:xfrm>
            <a:off x="5846686" y="3378342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43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5E511540-5103-D335-E29E-2BD8C86572B4}"/>
              </a:ext>
            </a:extLst>
          </p:cNvPr>
          <p:cNvCxnSpPr/>
          <p:nvPr/>
        </p:nvCxnSpPr>
        <p:spPr>
          <a:xfrm>
            <a:off x="4620089" y="1997906"/>
            <a:ext cx="4154589" cy="0"/>
          </a:xfrm>
          <a:prstGeom prst="straightConnector1">
            <a:avLst/>
          </a:prstGeom>
          <a:ln w="190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5A7FBD39-0978-28D9-C6BF-14C55A7D9C99}"/>
              </a:ext>
            </a:extLst>
          </p:cNvPr>
          <p:cNvCxnSpPr/>
          <p:nvPr/>
        </p:nvCxnSpPr>
        <p:spPr>
          <a:xfrm>
            <a:off x="4624897" y="2200697"/>
            <a:ext cx="4154589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8170A8B-6F63-B239-D11C-0487657A1592}"/>
              </a:ext>
            </a:extLst>
          </p:cNvPr>
          <p:cNvCxnSpPr/>
          <p:nvPr/>
        </p:nvCxnSpPr>
        <p:spPr>
          <a:xfrm>
            <a:off x="4635864" y="2427500"/>
            <a:ext cx="4154589" cy="0"/>
          </a:xfrm>
          <a:prstGeom prst="straightConnector1">
            <a:avLst/>
          </a:prstGeom>
          <a:ln w="190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EC3EDCD-46FD-DC5B-0A75-C6AC4242C725}"/>
              </a:ext>
            </a:extLst>
          </p:cNvPr>
          <p:cNvCxnSpPr/>
          <p:nvPr/>
        </p:nvCxnSpPr>
        <p:spPr>
          <a:xfrm>
            <a:off x="4628528" y="2636522"/>
            <a:ext cx="4154589" cy="0"/>
          </a:xfrm>
          <a:prstGeom prst="straightConnector1">
            <a:avLst/>
          </a:prstGeom>
          <a:ln w="190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EE50CE6-4AEE-AA71-DA43-9FC01B70EAA5}"/>
              </a:ext>
            </a:extLst>
          </p:cNvPr>
          <p:cNvCxnSpPr/>
          <p:nvPr/>
        </p:nvCxnSpPr>
        <p:spPr>
          <a:xfrm>
            <a:off x="4635864" y="2871034"/>
            <a:ext cx="4154589" cy="0"/>
          </a:xfrm>
          <a:prstGeom prst="straightConnector1">
            <a:avLst/>
          </a:prstGeom>
          <a:ln w="190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Connector: Elbow 81">
            <a:extLst>
              <a:ext uri="{FF2B5EF4-FFF2-40B4-BE49-F238E27FC236}">
                <a16:creationId xmlns:a16="http://schemas.microsoft.com/office/drawing/2014/main" id="{B5E7F44E-52D9-6590-CD67-64808CB49240}"/>
              </a:ext>
            </a:extLst>
          </p:cNvPr>
          <p:cNvCxnSpPr>
            <a:cxnSpLocks/>
          </p:cNvCxnSpPr>
          <p:nvPr/>
        </p:nvCxnSpPr>
        <p:spPr>
          <a:xfrm>
            <a:off x="4613731" y="3626831"/>
            <a:ext cx="4185968" cy="1838003"/>
          </a:xfrm>
          <a:prstGeom prst="bentConnector3">
            <a:avLst>
              <a:gd name="adj1" fmla="val 58169"/>
            </a:avLst>
          </a:prstGeom>
          <a:ln w="19050"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DC28CD28-9968-2D59-944F-3CA5CC432118}"/>
              </a:ext>
            </a:extLst>
          </p:cNvPr>
          <p:cNvCxnSpPr>
            <a:cxnSpLocks/>
          </p:cNvCxnSpPr>
          <p:nvPr/>
        </p:nvCxnSpPr>
        <p:spPr>
          <a:xfrm>
            <a:off x="4620951" y="3835601"/>
            <a:ext cx="4185968" cy="1838003"/>
          </a:xfrm>
          <a:prstGeom prst="bentConnector3">
            <a:avLst>
              <a:gd name="adj1" fmla="val 52842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6202B5F-7D0D-59D7-9153-1570B88A239E}"/>
              </a:ext>
            </a:extLst>
          </p:cNvPr>
          <p:cNvSpPr/>
          <p:nvPr/>
        </p:nvSpPr>
        <p:spPr>
          <a:xfrm>
            <a:off x="8790453" y="4648640"/>
            <a:ext cx="1274509" cy="1343340"/>
          </a:xfrm>
          <a:prstGeom prst="rect">
            <a:avLst/>
          </a:prstGeom>
          <a:solidFill>
            <a:schemeClr val="accent6">
              <a:lumMod val="75000"/>
              <a:alpha val="50000"/>
            </a:scheme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New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UHF Transceiver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BD94848-0483-E470-4990-1CB9348CED1D}"/>
              </a:ext>
            </a:extLst>
          </p:cNvPr>
          <p:cNvSpPr txBox="1"/>
          <p:nvPr/>
        </p:nvSpPr>
        <p:spPr>
          <a:xfrm>
            <a:off x="5958792" y="3383333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FB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1F060AA-08CD-3BBE-B27E-9EE1E37F5D5B}"/>
              </a:ext>
            </a:extLst>
          </p:cNvPr>
          <p:cNvSpPr txBox="1"/>
          <p:nvPr/>
        </p:nvSpPr>
        <p:spPr>
          <a:xfrm>
            <a:off x="5958852" y="3594082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   ENA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ED734AF-30D1-BB77-1373-44B4C145FD9D}"/>
              </a:ext>
            </a:extLst>
          </p:cNvPr>
          <p:cNvSpPr txBox="1"/>
          <p:nvPr/>
        </p:nvSpPr>
        <p:spPr>
          <a:xfrm>
            <a:off x="5841058" y="2851472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41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2AA74DB-3B60-026F-615C-9125B30D1570}"/>
              </a:ext>
            </a:extLst>
          </p:cNvPr>
          <p:cNvSpPr txBox="1"/>
          <p:nvPr/>
        </p:nvSpPr>
        <p:spPr>
          <a:xfrm>
            <a:off x="5846215" y="3015854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9067D5A-12CE-B6FF-5103-30125B494C62}"/>
              </a:ext>
            </a:extLst>
          </p:cNvPr>
          <p:cNvSpPr txBox="1"/>
          <p:nvPr/>
        </p:nvSpPr>
        <p:spPr>
          <a:xfrm>
            <a:off x="8321059" y="5427260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38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0AAB841-71E3-47BC-790B-77C9C92D27E6}"/>
              </a:ext>
            </a:extLst>
          </p:cNvPr>
          <p:cNvSpPr txBox="1"/>
          <p:nvPr/>
        </p:nvSpPr>
        <p:spPr>
          <a:xfrm>
            <a:off x="8309037" y="5035741"/>
            <a:ext cx="659565" cy="315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42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24B492C-ADF6-DCF5-5107-4F94F7F13682}"/>
              </a:ext>
            </a:extLst>
          </p:cNvPr>
          <p:cNvSpPr txBox="1"/>
          <p:nvPr/>
        </p:nvSpPr>
        <p:spPr>
          <a:xfrm>
            <a:off x="8316134" y="5211344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43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2E3BE82-499D-D8D0-98C7-DB101FB6DB4B}"/>
              </a:ext>
            </a:extLst>
          </p:cNvPr>
          <p:cNvSpPr txBox="1"/>
          <p:nvPr/>
        </p:nvSpPr>
        <p:spPr>
          <a:xfrm>
            <a:off x="8313542" y="4641721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41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DDA8941-52B6-332E-B114-363C48B83CC4}"/>
              </a:ext>
            </a:extLst>
          </p:cNvPr>
          <p:cNvSpPr txBox="1"/>
          <p:nvPr/>
        </p:nvSpPr>
        <p:spPr>
          <a:xfrm>
            <a:off x="8315663" y="4848856"/>
            <a:ext cx="5644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40</a:t>
            </a:r>
          </a:p>
        </p:txBody>
      </p:sp>
    </p:spTree>
    <p:extLst>
      <p:ext uri="{BB962C8B-B14F-4D97-AF65-F5344CB8AC3E}">
        <p14:creationId xmlns:p14="http://schemas.microsoft.com/office/powerpoint/2010/main" val="329911363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9D736-2821-E670-099B-ED4AAF2D3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New UHF Transceiver Block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049D86-12C6-0855-EC03-B4E3CF1B5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5</a:t>
            </a:fld>
            <a:endParaRPr lang="x-non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C9AFB9-624B-980B-A9F0-C100A871C24C}"/>
              </a:ext>
            </a:extLst>
          </p:cNvPr>
          <p:cNvSpPr/>
          <p:nvPr/>
        </p:nvSpPr>
        <p:spPr>
          <a:xfrm>
            <a:off x="569140" y="2210926"/>
            <a:ext cx="1484761" cy="1343340"/>
          </a:xfrm>
          <a:prstGeom prst="rect">
            <a:avLst/>
          </a:prstGeom>
          <a:solidFill>
            <a:srgbClr val="5B9BD5">
              <a:alpha val="50000"/>
            </a:srgb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STM32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F103C8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AABCEA-0904-BC79-8018-7E99041B0C3E}"/>
              </a:ext>
            </a:extLst>
          </p:cNvPr>
          <p:cNvSpPr/>
          <p:nvPr/>
        </p:nvSpPr>
        <p:spPr>
          <a:xfrm>
            <a:off x="2778940" y="2210926"/>
            <a:ext cx="1484761" cy="1343340"/>
          </a:xfrm>
          <a:prstGeom prst="rect">
            <a:avLst/>
          </a:prstGeom>
          <a:solidFill>
            <a:schemeClr val="accent3">
              <a:lumMod val="75000"/>
              <a:alpha val="50000"/>
            </a:scheme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SX1278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Transceiver 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Chip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0E0DE2-DCF8-734E-7C82-E55AEC90B3A9}"/>
              </a:ext>
            </a:extLst>
          </p:cNvPr>
          <p:cNvSpPr txBox="1"/>
          <p:nvPr/>
        </p:nvSpPr>
        <p:spPr>
          <a:xfrm>
            <a:off x="1843694" y="2244996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SPI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4B0236-AFCE-0292-780C-38E3DF0CE384}"/>
              </a:ext>
            </a:extLst>
          </p:cNvPr>
          <p:cNvCxnSpPr/>
          <p:nvPr/>
        </p:nvCxnSpPr>
        <p:spPr>
          <a:xfrm>
            <a:off x="2053901" y="2515726"/>
            <a:ext cx="725039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89933D5-B9EA-6083-21A8-8F65B2F0493B}"/>
              </a:ext>
            </a:extLst>
          </p:cNvPr>
          <p:cNvCxnSpPr/>
          <p:nvPr/>
        </p:nvCxnSpPr>
        <p:spPr>
          <a:xfrm>
            <a:off x="2053901" y="2896726"/>
            <a:ext cx="7250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DB8E8A5-91B2-116F-CBCE-B4238C2AF7B9}"/>
              </a:ext>
            </a:extLst>
          </p:cNvPr>
          <p:cNvCxnSpPr/>
          <p:nvPr/>
        </p:nvCxnSpPr>
        <p:spPr>
          <a:xfrm>
            <a:off x="2053901" y="3125326"/>
            <a:ext cx="725039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9C4F1C-0DDD-DF2E-F5B2-6837BD47BC2D}"/>
              </a:ext>
            </a:extLst>
          </p:cNvPr>
          <p:cNvCxnSpPr/>
          <p:nvPr/>
        </p:nvCxnSpPr>
        <p:spPr>
          <a:xfrm>
            <a:off x="2053901" y="3353926"/>
            <a:ext cx="7250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A840B4-D41D-5566-FCA6-95A39FA6BB0D}"/>
              </a:ext>
            </a:extLst>
          </p:cNvPr>
          <p:cNvSpPr txBox="1"/>
          <p:nvPr/>
        </p:nvSpPr>
        <p:spPr>
          <a:xfrm>
            <a:off x="1843693" y="3088280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DIO2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282D05-BB47-4234-07EE-4811843A6E0B}"/>
              </a:ext>
            </a:extLst>
          </p:cNvPr>
          <p:cNvSpPr txBox="1"/>
          <p:nvPr/>
        </p:nvSpPr>
        <p:spPr>
          <a:xfrm>
            <a:off x="1843692" y="2853798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DIO1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AE681A-02DB-ED49-E111-C36077180797}"/>
              </a:ext>
            </a:extLst>
          </p:cNvPr>
          <p:cNvSpPr txBox="1"/>
          <p:nvPr/>
        </p:nvSpPr>
        <p:spPr>
          <a:xfrm>
            <a:off x="1843692" y="2622294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DIO0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E7C678-B47F-A62E-704F-0048F82C4138}"/>
              </a:ext>
            </a:extLst>
          </p:cNvPr>
          <p:cNvSpPr/>
          <p:nvPr/>
        </p:nvSpPr>
        <p:spPr>
          <a:xfrm>
            <a:off x="4752367" y="2657251"/>
            <a:ext cx="869862" cy="665365"/>
          </a:xfrm>
          <a:prstGeom prst="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500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Matching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network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89B3EB1-347C-48D4-8054-42785D94DA56}"/>
              </a:ext>
            </a:extLst>
          </p:cNvPr>
          <p:cNvSpPr/>
          <p:nvPr/>
        </p:nvSpPr>
        <p:spPr>
          <a:xfrm>
            <a:off x="6694208" y="2669594"/>
            <a:ext cx="980699" cy="665365"/>
          </a:xfrm>
          <a:prstGeom prst="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Amp Input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500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Matching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network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2D9B71C-B55A-1F29-298B-04CC7AA03A48}"/>
              </a:ext>
            </a:extLst>
          </p:cNvPr>
          <p:cNvSpPr/>
          <p:nvPr/>
        </p:nvSpPr>
        <p:spPr>
          <a:xfrm>
            <a:off x="6390325" y="1283641"/>
            <a:ext cx="869862" cy="665365"/>
          </a:xfrm>
          <a:prstGeom prst="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Input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500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Matching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network</a:t>
            </a: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4D38C73-7AA0-1FB9-7241-F9C3EB3F64C7}"/>
              </a:ext>
            </a:extLst>
          </p:cNvPr>
          <p:cNvSpPr/>
          <p:nvPr/>
        </p:nvSpPr>
        <p:spPr>
          <a:xfrm rot="5400000">
            <a:off x="7982632" y="2602226"/>
            <a:ext cx="876300" cy="800100"/>
          </a:xfrm>
          <a:prstGeom prst="triangle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BA9EA7-FC2B-44D6-9F0A-205E9FDCD7C6}"/>
              </a:ext>
            </a:extLst>
          </p:cNvPr>
          <p:cNvSpPr/>
          <p:nvPr/>
        </p:nvSpPr>
        <p:spPr>
          <a:xfrm>
            <a:off x="9166657" y="2669594"/>
            <a:ext cx="1150812" cy="665365"/>
          </a:xfrm>
          <a:prstGeom prst="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Amp Output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500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Matching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network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7FE3011A-91FE-9968-1A90-0DC313B3BB82}"/>
              </a:ext>
            </a:extLst>
          </p:cNvPr>
          <p:cNvCxnSpPr>
            <a:stCxn id="7" idx="0"/>
            <a:endCxn id="18" idx="1"/>
          </p:cNvCxnSpPr>
          <p:nvPr/>
        </p:nvCxnSpPr>
        <p:spPr>
          <a:xfrm rot="5400000" flipH="1" flipV="1">
            <a:off x="4658522" y="479123"/>
            <a:ext cx="594602" cy="2869004"/>
          </a:xfrm>
          <a:prstGeom prst="bentConnector2">
            <a:avLst/>
          </a:prstGeom>
          <a:ln w="28575">
            <a:solidFill>
              <a:srgbClr val="00B05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98D3B2F5-AA96-978E-941E-8ECCA821BAD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3" r="17083"/>
          <a:stretch/>
        </p:blipFill>
        <p:spPr>
          <a:xfrm rot="10800000" flipH="1">
            <a:off x="10766493" y="1533971"/>
            <a:ext cx="608840" cy="44361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30DD682-0B57-19B5-D390-FE937F79EFA2}"/>
              </a:ext>
            </a:extLst>
          </p:cNvPr>
          <p:cNvCxnSpPr>
            <a:cxnSpLocks/>
          </p:cNvCxnSpPr>
          <p:nvPr/>
        </p:nvCxnSpPr>
        <p:spPr>
          <a:xfrm>
            <a:off x="4262903" y="2982436"/>
            <a:ext cx="488666" cy="5552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2223AC5-3E14-D82D-5202-FAF259ADF117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>
            <a:off x="5622229" y="2989934"/>
            <a:ext cx="1071979" cy="12343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E40F7A2-0EC0-28F1-5A90-E927BD127CA2}"/>
              </a:ext>
            </a:extLst>
          </p:cNvPr>
          <p:cNvCxnSpPr>
            <a:cxnSpLocks/>
            <a:stCxn id="17" idx="3"/>
            <a:endCxn id="19" idx="3"/>
          </p:cNvCxnSpPr>
          <p:nvPr/>
        </p:nvCxnSpPr>
        <p:spPr>
          <a:xfrm flipV="1">
            <a:off x="7674907" y="3002276"/>
            <a:ext cx="345825" cy="1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B39A1F2-7A77-9A67-A610-09CAFE4BBF51}"/>
              </a:ext>
            </a:extLst>
          </p:cNvPr>
          <p:cNvCxnSpPr>
            <a:cxnSpLocks/>
            <a:stCxn id="19" idx="0"/>
            <a:endCxn id="20" idx="1"/>
          </p:cNvCxnSpPr>
          <p:nvPr/>
        </p:nvCxnSpPr>
        <p:spPr>
          <a:xfrm>
            <a:off x="8820832" y="3002276"/>
            <a:ext cx="345825" cy="1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841E3670-81BA-E648-7BA8-A98D55E1F5D4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0317469" y="1895229"/>
            <a:ext cx="449024" cy="1107048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C6699B4-9875-90CF-56F3-C9C3F99A7774}"/>
              </a:ext>
            </a:extLst>
          </p:cNvPr>
          <p:cNvSpPr txBox="1"/>
          <p:nvPr/>
        </p:nvSpPr>
        <p:spPr>
          <a:xfrm>
            <a:off x="7752898" y="2824578"/>
            <a:ext cx="114545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AMP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1B2E8E1-2550-406E-26F5-CAF46049ABF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>
            <a:off x="7260187" y="1616323"/>
            <a:ext cx="3506306" cy="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CB39F52-9A31-5611-71FF-F29A8928FA46}"/>
              </a:ext>
            </a:extLst>
          </p:cNvPr>
          <p:cNvSpPr txBox="1"/>
          <p:nvPr/>
        </p:nvSpPr>
        <p:spPr>
          <a:xfrm>
            <a:off x="9484540" y="1346571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RF-in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0D4D193-C9CB-B2C6-7619-BB5C0874A554}"/>
              </a:ext>
            </a:extLst>
          </p:cNvPr>
          <p:cNvSpPr txBox="1"/>
          <p:nvPr/>
        </p:nvSpPr>
        <p:spPr>
          <a:xfrm>
            <a:off x="9506044" y="1816777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RF-out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DA6B5C30-459A-96FC-5771-6D4782A5114B}"/>
              </a:ext>
            </a:extLst>
          </p:cNvPr>
          <p:cNvCxnSpPr>
            <a:stCxn id="22" idx="3"/>
          </p:cNvCxnSpPr>
          <p:nvPr/>
        </p:nvCxnSpPr>
        <p:spPr>
          <a:xfrm flipV="1">
            <a:off x="11375333" y="1283641"/>
            <a:ext cx="471407" cy="472136"/>
          </a:xfrm>
          <a:prstGeom prst="bentConnector2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4C71028-7EA7-9D15-7432-99CAB4BBE4EB}"/>
              </a:ext>
            </a:extLst>
          </p:cNvPr>
          <p:cNvSpPr txBox="1"/>
          <p:nvPr/>
        </p:nvSpPr>
        <p:spPr>
          <a:xfrm>
            <a:off x="10802606" y="1215072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To antenna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C968704-D83E-43AE-B328-8CA4662E8286}"/>
              </a:ext>
            </a:extLst>
          </p:cNvPr>
          <p:cNvSpPr/>
          <p:nvPr/>
        </p:nvSpPr>
        <p:spPr>
          <a:xfrm>
            <a:off x="4922531" y="4670878"/>
            <a:ext cx="1348725" cy="733047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3.3V 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Buck/Boost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(Low noise)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C895F79-55DE-39E3-4CDD-3A10429ACDAE}"/>
              </a:ext>
            </a:extLst>
          </p:cNvPr>
          <p:cNvSpPr/>
          <p:nvPr/>
        </p:nvSpPr>
        <p:spPr>
          <a:xfrm>
            <a:off x="4922532" y="5626143"/>
            <a:ext cx="1348725" cy="733047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5.1V 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Boost</a:t>
            </a: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ＭＳ Ｐゴシック"/>
              <a:cs typeface="Times New Roman" panose="02020603050405020304" pitchFamily="18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172402D3-BDC6-226E-6C9A-F120026B0A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25256" y="4670877"/>
            <a:ext cx="702076" cy="733047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9FB72CB-75AC-242A-0CFD-372647B1333C}"/>
              </a:ext>
            </a:extLst>
          </p:cNvPr>
          <p:cNvCxnSpPr>
            <a:cxnSpLocks/>
          </p:cNvCxnSpPr>
          <p:nvPr/>
        </p:nvCxnSpPr>
        <p:spPr>
          <a:xfrm flipV="1">
            <a:off x="6271256" y="5037400"/>
            <a:ext cx="554000" cy="1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FE6BE1A9-82B2-3179-FC48-27C2101C02CF}"/>
              </a:ext>
            </a:extLst>
          </p:cNvPr>
          <p:cNvCxnSpPr>
            <a:stCxn id="38" idx="1"/>
            <a:endCxn id="19" idx="5"/>
          </p:cNvCxnSpPr>
          <p:nvPr/>
        </p:nvCxnSpPr>
        <p:spPr>
          <a:xfrm flipV="1">
            <a:off x="7527332" y="3221351"/>
            <a:ext cx="893450" cy="1816050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2460DE6C-2DE6-BA38-B8F8-8B2C149C38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25256" y="5619690"/>
            <a:ext cx="702076" cy="733047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BC763FC-E9E4-0EE6-1865-453AA5B227C7}"/>
              </a:ext>
            </a:extLst>
          </p:cNvPr>
          <p:cNvCxnSpPr>
            <a:cxnSpLocks/>
          </p:cNvCxnSpPr>
          <p:nvPr/>
        </p:nvCxnSpPr>
        <p:spPr>
          <a:xfrm flipV="1">
            <a:off x="6271257" y="5986213"/>
            <a:ext cx="553999" cy="6453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7456830D-0E42-264B-1CCA-0C6182EF4A4C}"/>
              </a:ext>
            </a:extLst>
          </p:cNvPr>
          <p:cNvCxnSpPr>
            <a:cxnSpLocks/>
            <a:stCxn id="41" idx="1"/>
            <a:endCxn id="19" idx="5"/>
          </p:cNvCxnSpPr>
          <p:nvPr/>
        </p:nvCxnSpPr>
        <p:spPr>
          <a:xfrm flipV="1">
            <a:off x="7527332" y="3221351"/>
            <a:ext cx="893450" cy="2764863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271A6BE7-4088-F819-0EBD-9A6D99526C68}"/>
              </a:ext>
            </a:extLst>
          </p:cNvPr>
          <p:cNvSpPr/>
          <p:nvPr/>
        </p:nvSpPr>
        <p:spPr>
          <a:xfrm>
            <a:off x="2416418" y="5168943"/>
            <a:ext cx="1675524" cy="733047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OCP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In(2.5V to 4.4V)</a:t>
            </a:r>
          </a:p>
        </p:txBody>
      </p: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03D701BC-00AE-4682-0A38-6431F0585D52}"/>
              </a:ext>
            </a:extLst>
          </p:cNvPr>
          <p:cNvCxnSpPr>
            <a:cxnSpLocks/>
            <a:stCxn id="44" idx="3"/>
            <a:endCxn id="36" idx="1"/>
          </p:cNvCxnSpPr>
          <p:nvPr/>
        </p:nvCxnSpPr>
        <p:spPr>
          <a:xfrm flipV="1">
            <a:off x="4091942" y="5037402"/>
            <a:ext cx="830589" cy="498065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AC4FFEE8-49D1-5A33-B48F-F669188CACA9}"/>
              </a:ext>
            </a:extLst>
          </p:cNvPr>
          <p:cNvCxnSpPr>
            <a:cxnSpLocks/>
            <a:stCxn id="44" idx="3"/>
            <a:endCxn id="37" idx="1"/>
          </p:cNvCxnSpPr>
          <p:nvPr/>
        </p:nvCxnSpPr>
        <p:spPr>
          <a:xfrm>
            <a:off x="4091942" y="5535467"/>
            <a:ext cx="830590" cy="4572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7FC697F-B03A-E5BB-EB59-83EC261ED409}"/>
              </a:ext>
            </a:extLst>
          </p:cNvPr>
          <p:cNvCxnSpPr/>
          <p:nvPr/>
        </p:nvCxnSpPr>
        <p:spPr>
          <a:xfrm flipV="1">
            <a:off x="7184557" y="5103172"/>
            <a:ext cx="0" cy="3665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7FCDDBC-7B54-FEF0-B966-CE6308C81FBA}"/>
              </a:ext>
            </a:extLst>
          </p:cNvPr>
          <p:cNvCxnSpPr/>
          <p:nvPr/>
        </p:nvCxnSpPr>
        <p:spPr>
          <a:xfrm flipV="1">
            <a:off x="7184557" y="6083343"/>
            <a:ext cx="0" cy="3665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B4DF1D1-1933-05E3-12F1-F43C497C6477}"/>
              </a:ext>
            </a:extLst>
          </p:cNvPr>
          <p:cNvSpPr txBox="1"/>
          <p:nvPr/>
        </p:nvSpPr>
        <p:spPr>
          <a:xfrm>
            <a:off x="6935879" y="5161918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Con-1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75C831A-EAEA-F0A8-94C2-8B68197D12DA}"/>
              </a:ext>
            </a:extLst>
          </p:cNvPr>
          <p:cNvSpPr txBox="1"/>
          <p:nvPr/>
        </p:nvSpPr>
        <p:spPr>
          <a:xfrm>
            <a:off x="6969127" y="6162170"/>
            <a:ext cx="1078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Con-2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EA18321-2EE9-741B-F2C8-20C909FBD78E}"/>
              </a:ext>
            </a:extLst>
          </p:cNvPr>
          <p:cNvCxnSpPr/>
          <p:nvPr/>
        </p:nvCxnSpPr>
        <p:spPr>
          <a:xfrm flipV="1">
            <a:off x="11084144" y="2011823"/>
            <a:ext cx="0" cy="3665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6407C20-5B58-E0CC-97AE-B78A7207EAAC}"/>
              </a:ext>
            </a:extLst>
          </p:cNvPr>
          <p:cNvCxnSpPr>
            <a:cxnSpLocks/>
          </p:cNvCxnSpPr>
          <p:nvPr/>
        </p:nvCxnSpPr>
        <p:spPr>
          <a:xfrm>
            <a:off x="797740" y="1903064"/>
            <a:ext cx="0" cy="30786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894FB0EE-DE61-4513-FC65-256441237FF4}"/>
              </a:ext>
            </a:extLst>
          </p:cNvPr>
          <p:cNvSpPr txBox="1"/>
          <p:nvPr/>
        </p:nvSpPr>
        <p:spPr>
          <a:xfrm>
            <a:off x="10511417" y="2349474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Con-4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1CC336C-A20D-ADAE-8E6D-FF814E027D84}"/>
              </a:ext>
            </a:extLst>
          </p:cNvPr>
          <p:cNvSpPr txBox="1"/>
          <p:nvPr/>
        </p:nvSpPr>
        <p:spPr>
          <a:xfrm>
            <a:off x="4091942" y="6199328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Con-4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F8ED619-969D-6081-2B62-DFC5CC377863}"/>
              </a:ext>
            </a:extLst>
          </p:cNvPr>
          <p:cNvCxnSpPr>
            <a:cxnSpLocks/>
          </p:cNvCxnSpPr>
          <p:nvPr/>
        </p:nvCxnSpPr>
        <p:spPr>
          <a:xfrm>
            <a:off x="4465331" y="6185676"/>
            <a:ext cx="4572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49B4FF9-A4C9-56EA-709B-D4AE6D9AAA1F}"/>
              </a:ext>
            </a:extLst>
          </p:cNvPr>
          <p:cNvCxnSpPr>
            <a:cxnSpLocks/>
          </p:cNvCxnSpPr>
          <p:nvPr/>
        </p:nvCxnSpPr>
        <p:spPr>
          <a:xfrm>
            <a:off x="2983049" y="1887222"/>
            <a:ext cx="0" cy="30786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383F6DF-6370-55DF-7D5D-519358F181BA}"/>
              </a:ext>
            </a:extLst>
          </p:cNvPr>
          <p:cNvCxnSpPr>
            <a:cxnSpLocks/>
          </p:cNvCxnSpPr>
          <p:nvPr/>
        </p:nvCxnSpPr>
        <p:spPr>
          <a:xfrm flipV="1">
            <a:off x="6055540" y="4392466"/>
            <a:ext cx="0" cy="27841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33E33A6F-2BA6-3A68-3952-196577CFEDCD}"/>
              </a:ext>
            </a:extLst>
          </p:cNvPr>
          <p:cNvSpPr txBox="1"/>
          <p:nvPr/>
        </p:nvSpPr>
        <p:spPr>
          <a:xfrm>
            <a:off x="5240649" y="4375127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3.3V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5A5135A-0CD5-84AB-818B-74734FFB2AAC}"/>
              </a:ext>
            </a:extLst>
          </p:cNvPr>
          <p:cNvSpPr txBox="1"/>
          <p:nvPr/>
        </p:nvSpPr>
        <p:spPr>
          <a:xfrm>
            <a:off x="2627163" y="1858769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3.3V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2489655-B563-30C6-5CE9-9AB8CF655FCE}"/>
              </a:ext>
            </a:extLst>
          </p:cNvPr>
          <p:cNvSpPr txBox="1"/>
          <p:nvPr/>
        </p:nvSpPr>
        <p:spPr>
          <a:xfrm>
            <a:off x="475806" y="1887222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3.3V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9017DD0-DBEF-49E3-E167-4B1FD4BF28BC}"/>
              </a:ext>
            </a:extLst>
          </p:cNvPr>
          <p:cNvCxnSpPr>
            <a:cxnSpLocks/>
          </p:cNvCxnSpPr>
          <p:nvPr/>
        </p:nvCxnSpPr>
        <p:spPr>
          <a:xfrm>
            <a:off x="569140" y="4191467"/>
            <a:ext cx="11277600" cy="10008"/>
          </a:xfrm>
          <a:prstGeom prst="line">
            <a:avLst/>
          </a:prstGeom>
          <a:ln w="19050">
            <a:solidFill>
              <a:srgbClr val="00B050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3D32926B-D3B8-10EC-FBEA-76DD0E3C2481}"/>
              </a:ext>
            </a:extLst>
          </p:cNvPr>
          <p:cNvSpPr txBox="1"/>
          <p:nvPr/>
        </p:nvSpPr>
        <p:spPr>
          <a:xfrm>
            <a:off x="222424" y="4582852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 TX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B1ED0D6-B642-0907-6613-CC0A60840701}"/>
              </a:ext>
            </a:extLst>
          </p:cNvPr>
          <p:cNvSpPr txBox="1"/>
          <p:nvPr/>
        </p:nvSpPr>
        <p:spPr>
          <a:xfrm>
            <a:off x="244351" y="4790525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 RX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2F9A0E1-3EEA-B9D0-060D-F3439439CBFB}"/>
              </a:ext>
            </a:extLst>
          </p:cNvPr>
          <p:cNvSpPr txBox="1"/>
          <p:nvPr/>
        </p:nvSpPr>
        <p:spPr>
          <a:xfrm>
            <a:off x="93151" y="4998226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DIO-0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6C2639A-8268-DCF6-EE39-EB11B628FB44}"/>
              </a:ext>
            </a:extLst>
          </p:cNvPr>
          <p:cNvSpPr txBox="1"/>
          <p:nvPr/>
        </p:nvSpPr>
        <p:spPr>
          <a:xfrm>
            <a:off x="201799" y="5185153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Feedback</a:t>
            </a:r>
          </a:p>
        </p:txBody>
      </p: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2623AB99-B3BC-D50B-6F6E-98053E8AD606}"/>
              </a:ext>
            </a:extLst>
          </p:cNvPr>
          <p:cNvCxnSpPr>
            <a:cxnSpLocks/>
          </p:cNvCxnSpPr>
          <p:nvPr/>
        </p:nvCxnSpPr>
        <p:spPr>
          <a:xfrm rot="5400000">
            <a:off x="139705" y="3781510"/>
            <a:ext cx="1269643" cy="829872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or: Elbow 72">
            <a:extLst>
              <a:ext uri="{FF2B5EF4-FFF2-40B4-BE49-F238E27FC236}">
                <a16:creationId xmlns:a16="http://schemas.microsoft.com/office/drawing/2014/main" id="{B99A8D29-FD99-C9E5-0904-3B2488FFC822}"/>
              </a:ext>
            </a:extLst>
          </p:cNvPr>
          <p:cNvCxnSpPr>
            <a:cxnSpLocks/>
          </p:cNvCxnSpPr>
          <p:nvPr/>
        </p:nvCxnSpPr>
        <p:spPr>
          <a:xfrm flipV="1">
            <a:off x="359588" y="3551300"/>
            <a:ext cx="1190474" cy="1692232"/>
          </a:xfrm>
          <a:prstGeom prst="bentConnector2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90787297-8146-8219-416F-F5AFA13879B9}"/>
              </a:ext>
            </a:extLst>
          </p:cNvPr>
          <p:cNvCxnSpPr>
            <a:cxnSpLocks/>
          </p:cNvCxnSpPr>
          <p:nvPr/>
        </p:nvCxnSpPr>
        <p:spPr>
          <a:xfrm flipV="1">
            <a:off x="377887" y="3548585"/>
            <a:ext cx="1373908" cy="1898364"/>
          </a:xfrm>
          <a:prstGeom prst="bentConnector2">
            <a:avLst/>
          </a:prstGeom>
          <a:ln w="19050">
            <a:solidFill>
              <a:srgbClr val="0070C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6C810F90-DFDC-8CE4-B1A1-49DD19B8560C}"/>
              </a:ext>
            </a:extLst>
          </p:cNvPr>
          <p:cNvCxnSpPr>
            <a:cxnSpLocks/>
          </p:cNvCxnSpPr>
          <p:nvPr/>
        </p:nvCxnSpPr>
        <p:spPr>
          <a:xfrm rot="5400000">
            <a:off x="129500" y="3796256"/>
            <a:ext cx="1482894" cy="1013628"/>
          </a:xfrm>
          <a:prstGeom prst="bentConnector2">
            <a:avLst/>
          </a:prstGeom>
          <a:ln w="1905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16819E18-4826-203E-36F6-AB5D9049DA45}"/>
              </a:ext>
            </a:extLst>
          </p:cNvPr>
          <p:cNvCxnSpPr>
            <a:cxnSpLocks/>
            <a:stCxn id="44" idx="2"/>
          </p:cNvCxnSpPr>
          <p:nvPr/>
        </p:nvCxnSpPr>
        <p:spPr>
          <a:xfrm rot="5400000">
            <a:off x="1670307" y="4611421"/>
            <a:ext cx="293305" cy="2874442"/>
          </a:xfrm>
          <a:prstGeom prst="bentConnector2">
            <a:avLst/>
          </a:prstGeom>
          <a:ln w="127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ctor: Elbow 77">
            <a:extLst>
              <a:ext uri="{FF2B5EF4-FFF2-40B4-BE49-F238E27FC236}">
                <a16:creationId xmlns:a16="http://schemas.microsoft.com/office/drawing/2014/main" id="{494AD479-1E89-5908-A1C0-21F5C717C41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79738" y="5907519"/>
            <a:ext cx="3233747" cy="570731"/>
          </a:xfrm>
          <a:prstGeom prst="bentConnector3">
            <a:avLst>
              <a:gd name="adj1" fmla="val -56"/>
            </a:avLst>
          </a:prstGeom>
          <a:ln w="127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BA3A164D-D5DE-D2A4-0A3F-4CB08E12BE4A}"/>
              </a:ext>
            </a:extLst>
          </p:cNvPr>
          <p:cNvSpPr txBox="1"/>
          <p:nvPr/>
        </p:nvSpPr>
        <p:spPr>
          <a:xfrm>
            <a:off x="232308" y="5946151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UNREG-1 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81E7D1A-4462-650D-C02B-8FF1C95E01EF}"/>
              </a:ext>
            </a:extLst>
          </p:cNvPr>
          <p:cNvCxnSpPr/>
          <p:nvPr/>
        </p:nvCxnSpPr>
        <p:spPr>
          <a:xfrm flipV="1">
            <a:off x="1367877" y="1844403"/>
            <a:ext cx="0" cy="3665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122C3CAD-DDC6-2408-08CE-17B0BF68241A}"/>
              </a:ext>
            </a:extLst>
          </p:cNvPr>
          <p:cNvSpPr txBox="1"/>
          <p:nvPr/>
        </p:nvSpPr>
        <p:spPr>
          <a:xfrm>
            <a:off x="1293109" y="1862577"/>
            <a:ext cx="1078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Con-1,2,3,4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1CFE069-D85A-4064-C91F-1C42D6333995}"/>
              </a:ext>
            </a:extLst>
          </p:cNvPr>
          <p:cNvSpPr txBox="1"/>
          <p:nvPr/>
        </p:nvSpPr>
        <p:spPr>
          <a:xfrm>
            <a:off x="244351" y="6224005"/>
            <a:ext cx="593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EN </a:t>
            </a:r>
          </a:p>
        </p:txBody>
      </p:sp>
    </p:spTree>
    <p:extLst>
      <p:ext uri="{BB962C8B-B14F-4D97-AF65-F5344CB8AC3E}">
        <p14:creationId xmlns:p14="http://schemas.microsoft.com/office/powerpoint/2010/main" val="1340580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2DB83-48FF-1D73-F30E-5595F11D7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0035" y="352872"/>
            <a:ext cx="9890230" cy="756538"/>
          </a:xfrm>
        </p:spPr>
        <p:txBody>
          <a:bodyPr/>
          <a:lstStyle/>
          <a:p>
            <a:r>
              <a:rPr lang="en-GB" dirty="0"/>
              <a:t>Photos of Two Boards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5A85F-54F8-1EDE-14D3-56495A877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6</a:t>
            </a:fld>
            <a:endParaRPr lang="x-none"/>
          </a:p>
        </p:txBody>
      </p:sp>
      <p:pic>
        <p:nvPicPr>
          <p:cNvPr id="5" name="object 12">
            <a:extLst>
              <a:ext uri="{FF2B5EF4-FFF2-40B4-BE49-F238E27FC236}">
                <a16:creationId xmlns:a16="http://schemas.microsoft.com/office/drawing/2014/main" id="{BA8D0FBC-E0C1-A957-06EF-5518A3FFEA1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6976" y="1253867"/>
            <a:ext cx="5009555" cy="47961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18DD79-DD36-C241-793A-2FC40C6B0B38}"/>
              </a:ext>
            </a:extLst>
          </p:cNvPr>
          <p:cNvSpPr txBox="1"/>
          <p:nvPr/>
        </p:nvSpPr>
        <p:spPr>
          <a:xfrm>
            <a:off x="2667001" y="604998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ADDNICX TRX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C88B36-9FFD-1F23-7F46-B838F3C7A1C1}"/>
              </a:ext>
            </a:extLst>
          </p:cNvPr>
          <p:cNvSpPr txBox="1"/>
          <p:nvPr/>
        </p:nvSpPr>
        <p:spPr>
          <a:xfrm>
            <a:off x="7930020" y="604998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NEW TRX</a:t>
            </a:r>
          </a:p>
        </p:txBody>
      </p:sp>
      <p:pic>
        <p:nvPicPr>
          <p:cNvPr id="3" name="Picture 2" descr="A green circuit board with a black wire&#10;&#10;Description automatically generated">
            <a:extLst>
              <a:ext uri="{FF2B5EF4-FFF2-40B4-BE49-F238E27FC236}">
                <a16:creationId xmlns:a16="http://schemas.microsoft.com/office/drawing/2014/main" id="{30EA3B1F-AB7A-62D1-F2D5-91EEAE5AFF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0" b="89955" l="5456" r="89947">
                        <a14:foregroundMark x1="11772" y1="35169" x2="11772" y2="35169"/>
                        <a14:foregroundMark x1="11772" y1="27852" x2="6151" y2="38765"/>
                        <a14:foregroundMark x1="6151" y1="38765" x2="6151" y2="38765"/>
                        <a14:foregroundMark x1="5622" y1="23115" x2="5456" y2="35417"/>
                        <a14:foregroundMark x1="5456" y1="39410" x2="6151" y2="60813"/>
                        <a14:foregroundMark x1="6151" y1="60813" x2="6151" y2="60813"/>
                        <a14:foregroundMark x1="89385" y1="26190" x2="88690" y2="33507"/>
                      </a14:backgroundRemoval>
                    </a14:imgEffect>
                    <a14:imgEffect>
                      <a14:saturation sat="200000"/>
                    </a14:imgEffect>
                    <a14:imgEffect>
                      <a14:brightnessContrast bright="20000" contrast="10000"/>
                    </a14:imgEffect>
                  </a14:imgLayer>
                </a14:imgProps>
              </a:ext>
            </a:extLst>
          </a:blip>
          <a:srcRect l="4264" t="14910" r="8907" b="20731"/>
          <a:stretch/>
        </p:blipFill>
        <p:spPr>
          <a:xfrm rot="16200000">
            <a:off x="6525485" y="1221668"/>
            <a:ext cx="4856735" cy="479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9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BB42D-3926-CEFF-8E4E-7105FD2EE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7</a:t>
            </a:fld>
            <a:endParaRPr lang="x-none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4623108-182C-9519-3C69-62588534D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885" y="304234"/>
            <a:ext cx="9890230" cy="756538"/>
          </a:xfrm>
        </p:spPr>
        <p:txBody>
          <a:bodyPr/>
          <a:lstStyle/>
          <a:p>
            <a:r>
              <a:rPr lang="en-GB" dirty="0"/>
              <a:t>NEW UHF Board with RF shielding </a:t>
            </a:r>
          </a:p>
        </p:txBody>
      </p:sp>
      <p:pic>
        <p:nvPicPr>
          <p:cNvPr id="7" name="Picture 6" descr="A green circuit board with a wire&#10;&#10;Description automatically generated">
            <a:extLst>
              <a:ext uri="{FF2B5EF4-FFF2-40B4-BE49-F238E27FC236}">
                <a16:creationId xmlns:a16="http://schemas.microsoft.com/office/drawing/2014/main" id="{20D8A353-86F0-152C-8781-0FDC7E362A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5" b="89980" l="9623" r="89980">
                        <a14:foregroundMark x1="65410" y1="34871" x2="65410" y2="34871"/>
                        <a14:foregroundMark x1="68254" y1="39559" x2="58730" y2="32292"/>
                        <a14:foregroundMark x1="58730" y1="32292" x2="55589" y2="41865"/>
                        <a14:foregroundMark x1="55589" y1="41865" x2="54828" y2="42237"/>
                        <a14:foregroundMark x1="53307" y1="41815" x2="53704" y2="28348"/>
                        <a14:foregroundMark x1="9722" y1="30134" x2="9623" y2="33532"/>
                      </a14:backgroundRemoval>
                    </a14:imgEffect>
                    <a14:imgEffect>
                      <a14:sharpenSoften amount="20000"/>
                    </a14:imgEffect>
                    <a14:imgEffect>
                      <a14:colorTemperature colorTemp="6400"/>
                    </a14:imgEffect>
                    <a14:imgEffect>
                      <a14:saturation sat="200000"/>
                    </a14:imgEffect>
                    <a14:imgEffect>
                      <a14:brightnessContrast bright="9000" contrast="17000"/>
                    </a14:imgEffect>
                  </a14:imgLayer>
                </a14:imgProps>
              </a:ext>
            </a:extLst>
          </a:blip>
          <a:srcRect l="7352" r="25886"/>
          <a:stretch/>
        </p:blipFill>
        <p:spPr>
          <a:xfrm rot="16200000">
            <a:off x="3760213" y="-1486460"/>
            <a:ext cx="5233482" cy="1045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58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2E34B7-F2E9-DC8C-E45B-582F68B36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8</a:t>
            </a:fld>
            <a:endParaRPr lang="x-none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7E64AFD8-A6B7-B9D3-A533-2C40412D9D40}"/>
              </a:ext>
            </a:extLst>
          </p:cNvPr>
          <p:cNvSpPr txBox="1">
            <a:spLocks/>
          </p:cNvSpPr>
          <p:nvPr/>
        </p:nvSpPr>
        <p:spPr>
          <a:xfrm>
            <a:off x="1241156" y="339904"/>
            <a:ext cx="9890230" cy="7565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Enabling Different Modes</a:t>
            </a:r>
            <a:endParaRPr kumimoji="0" lang="en-GB" sz="4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158EF272-59BD-EAC9-EC2D-73907AC9E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6534" y="298000"/>
            <a:ext cx="766074" cy="766074"/>
          </a:xfrm>
          <a:prstGeom prst="rect">
            <a:avLst/>
          </a:prstGeom>
        </p:spPr>
      </p:pic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FDBD2F5A-CAA0-1010-A750-6AE0250A860C}"/>
              </a:ext>
            </a:extLst>
          </p:cNvPr>
          <p:cNvSpPr/>
          <p:nvPr/>
        </p:nvSpPr>
        <p:spPr>
          <a:xfrm>
            <a:off x="8096132" y="1355172"/>
            <a:ext cx="2085824" cy="2192412"/>
          </a:xfrm>
          <a:prstGeom prst="roundRect">
            <a:avLst>
              <a:gd name="adj" fmla="val 11165"/>
            </a:avLst>
          </a:prstGeom>
          <a:solidFill>
            <a:srgbClr val="70AD47">
              <a:lumMod val="20000"/>
              <a:lumOff val="80000"/>
            </a:srgbClr>
          </a:solidFill>
          <a:ln w="19050" cap="flat" cmpd="sng" algn="ctr">
            <a:solidFill>
              <a:srgbClr val="4472C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ゴシック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39DB3-B24A-070C-6C17-50AC482D3FA5}"/>
              </a:ext>
            </a:extLst>
          </p:cNvPr>
          <p:cNvSpPr txBox="1"/>
          <p:nvPr/>
        </p:nvSpPr>
        <p:spPr>
          <a:xfrm>
            <a:off x="8243094" y="3213416"/>
            <a:ext cx="1791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i="1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New COM Board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71F7663-AF5F-885E-7B07-E1179098A679}"/>
              </a:ext>
            </a:extLst>
          </p:cNvPr>
          <p:cNvSpPr/>
          <p:nvPr/>
        </p:nvSpPr>
        <p:spPr>
          <a:xfrm>
            <a:off x="8519371" y="1777439"/>
            <a:ext cx="1274509" cy="1343340"/>
          </a:xfrm>
          <a:prstGeom prst="rect">
            <a:avLst/>
          </a:prstGeom>
          <a:solidFill>
            <a:srgbClr val="70AD47">
              <a:lumMod val="75000"/>
              <a:alpha val="50000"/>
            </a:srgb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New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UHF Transceiver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D2AE397D-E64B-CDEA-89A9-E82A0623769A}"/>
              </a:ext>
            </a:extLst>
          </p:cNvPr>
          <p:cNvSpPr/>
          <p:nvPr/>
        </p:nvSpPr>
        <p:spPr>
          <a:xfrm>
            <a:off x="2888413" y="1355172"/>
            <a:ext cx="2085824" cy="2192412"/>
          </a:xfrm>
          <a:prstGeom prst="roundRect">
            <a:avLst>
              <a:gd name="adj" fmla="val 11165"/>
            </a:avLst>
          </a:prstGeom>
          <a:solidFill>
            <a:srgbClr val="70AD47">
              <a:lumMod val="20000"/>
              <a:lumOff val="80000"/>
            </a:srgbClr>
          </a:solidFill>
          <a:ln w="19050" cap="flat" cmpd="sng" algn="ctr">
            <a:solidFill>
              <a:srgbClr val="4472C4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ゴシック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BFF572E-2C4C-863C-3CD2-626A23CB7E19}"/>
              </a:ext>
            </a:extLst>
          </p:cNvPr>
          <p:cNvSpPr/>
          <p:nvPr/>
        </p:nvSpPr>
        <p:spPr>
          <a:xfrm>
            <a:off x="3311652" y="1777439"/>
            <a:ext cx="1274509" cy="1343340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solidFill>
              <a:sysClr val="windowText" lastClr="000000"/>
            </a:solidFill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200">
              <a:defRPr/>
            </a:pPr>
            <a:r>
              <a:rPr lang="en-GB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ADDNICS</a:t>
            </a:r>
          </a:p>
          <a:p>
            <a:pPr algn="ctr" defTabSz="457200">
              <a:defRPr/>
            </a:pPr>
            <a:r>
              <a:rPr lang="en-GB" kern="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UHF Transceiver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F7A4982-CAEB-2DBF-1E64-ADC9FB89D0E7}"/>
              </a:ext>
            </a:extLst>
          </p:cNvPr>
          <p:cNvSpPr txBox="1"/>
          <p:nvPr/>
        </p:nvSpPr>
        <p:spPr>
          <a:xfrm>
            <a:off x="3003315" y="3213416"/>
            <a:ext cx="1856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defRPr/>
            </a:pPr>
            <a:r>
              <a:rPr lang="en-GB" i="1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ADD COM Board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69D797D-959A-2875-A673-220B59AEC356}"/>
              </a:ext>
            </a:extLst>
          </p:cNvPr>
          <p:cNvSpPr txBox="1"/>
          <p:nvPr/>
        </p:nvSpPr>
        <p:spPr>
          <a:xfrm>
            <a:off x="1591447" y="1506293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 TX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BAA9AFC-0248-CFF5-5F26-14151A938F57}"/>
              </a:ext>
            </a:extLst>
          </p:cNvPr>
          <p:cNvSpPr txBox="1"/>
          <p:nvPr/>
        </p:nvSpPr>
        <p:spPr>
          <a:xfrm>
            <a:off x="1591447" y="1804538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 RX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2E6D75C-5222-6F14-C1D5-6AA14309022C}"/>
              </a:ext>
            </a:extLst>
          </p:cNvPr>
          <p:cNvSpPr txBox="1"/>
          <p:nvPr/>
        </p:nvSpPr>
        <p:spPr>
          <a:xfrm>
            <a:off x="1591447" y="2258163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TXRX-EN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90B417D-40E5-BC42-0F8D-ADDB60559359}"/>
              </a:ext>
            </a:extLst>
          </p:cNvPr>
          <p:cNvSpPr txBox="1"/>
          <p:nvPr/>
        </p:nvSpPr>
        <p:spPr>
          <a:xfrm>
            <a:off x="1591447" y="2566474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CW-ON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2C496D-C365-4199-2CBE-6D52E631B629}"/>
              </a:ext>
            </a:extLst>
          </p:cNvPr>
          <p:cNvSpPr txBox="1"/>
          <p:nvPr/>
        </p:nvSpPr>
        <p:spPr>
          <a:xfrm>
            <a:off x="1591447" y="2872848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CW-KEY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13D1FA8-CB9D-3755-B15B-E63D505F7DFC}"/>
              </a:ext>
            </a:extLst>
          </p:cNvPr>
          <p:cNvCxnSpPr/>
          <p:nvPr/>
        </p:nvCxnSpPr>
        <p:spPr>
          <a:xfrm>
            <a:off x="1439939" y="1774631"/>
            <a:ext cx="1448474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6D13CD0-0FC4-B2C9-493D-F7904113BE48}"/>
              </a:ext>
            </a:extLst>
          </p:cNvPr>
          <p:cNvCxnSpPr/>
          <p:nvPr/>
        </p:nvCxnSpPr>
        <p:spPr>
          <a:xfrm>
            <a:off x="1439939" y="2056503"/>
            <a:ext cx="1448474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triangle" w="med" len="med"/>
            <a:tailEnd type="none" w="med" len="med"/>
          </a:ln>
          <a:effectLst/>
        </p:spPr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A47D5A1-0480-03FF-92D4-75FA8C622768}"/>
              </a:ext>
            </a:extLst>
          </p:cNvPr>
          <p:cNvCxnSpPr/>
          <p:nvPr/>
        </p:nvCxnSpPr>
        <p:spPr>
          <a:xfrm>
            <a:off x="1439939" y="3120779"/>
            <a:ext cx="1448474" cy="0"/>
          </a:xfrm>
          <a:prstGeom prst="straightConnector1">
            <a:avLst/>
          </a:prstGeom>
          <a:noFill/>
          <a:ln w="28575" cap="flat" cmpd="sng" algn="ctr">
            <a:solidFill>
              <a:srgbClr val="70AD47">
                <a:lumMod val="75000"/>
              </a:srgbClr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D1824F0-2F9E-31BD-CB88-BEA04AF77E5D}"/>
              </a:ext>
            </a:extLst>
          </p:cNvPr>
          <p:cNvCxnSpPr/>
          <p:nvPr/>
        </p:nvCxnSpPr>
        <p:spPr>
          <a:xfrm>
            <a:off x="1439939" y="2815807"/>
            <a:ext cx="1448474" cy="0"/>
          </a:xfrm>
          <a:prstGeom prst="straightConnector1">
            <a:avLst/>
          </a:prstGeom>
          <a:noFill/>
          <a:ln w="28575" cap="flat" cmpd="sng" algn="ctr">
            <a:solidFill>
              <a:srgbClr val="70AD47">
                <a:lumMod val="75000"/>
              </a:srgbClr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35C5530-0B75-A377-6583-4DF8DB339B28}"/>
              </a:ext>
            </a:extLst>
          </p:cNvPr>
          <p:cNvCxnSpPr/>
          <p:nvPr/>
        </p:nvCxnSpPr>
        <p:spPr>
          <a:xfrm>
            <a:off x="1439939" y="2506960"/>
            <a:ext cx="1448474" cy="0"/>
          </a:xfrm>
          <a:prstGeom prst="straightConnector1">
            <a:avLst/>
          </a:prstGeom>
          <a:noFill/>
          <a:ln w="28575" cap="flat" cmpd="sng" algn="ctr">
            <a:solidFill>
              <a:srgbClr val="70AD47">
                <a:lumMod val="75000"/>
              </a:srgbClr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AB624AC-268F-97BD-25EC-9EBCB8DD48CC}"/>
              </a:ext>
            </a:extLst>
          </p:cNvPr>
          <p:cNvSpPr txBox="1"/>
          <p:nvPr/>
        </p:nvSpPr>
        <p:spPr>
          <a:xfrm>
            <a:off x="6801369" y="1506293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 TX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F8F0650-440C-4E29-0264-C86941027429}"/>
              </a:ext>
            </a:extLst>
          </p:cNvPr>
          <p:cNvSpPr txBox="1"/>
          <p:nvPr/>
        </p:nvSpPr>
        <p:spPr>
          <a:xfrm>
            <a:off x="6801369" y="1804538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UART RX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5E97B9B-9614-287E-1329-3A9A2A55A09C}"/>
              </a:ext>
            </a:extLst>
          </p:cNvPr>
          <p:cNvSpPr txBox="1"/>
          <p:nvPr/>
        </p:nvSpPr>
        <p:spPr>
          <a:xfrm>
            <a:off x="6801369" y="2258163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DIO-0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4530D31-E8B9-AB0D-FBB5-8120CCB1F1C5}"/>
              </a:ext>
            </a:extLst>
          </p:cNvPr>
          <p:cNvSpPr txBox="1"/>
          <p:nvPr/>
        </p:nvSpPr>
        <p:spPr>
          <a:xfrm>
            <a:off x="6801369" y="2557899"/>
            <a:ext cx="114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en-GB" sz="1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/>
                <a:cs typeface="Times New Roman" panose="02020603050405020304" pitchFamily="18" charset="0"/>
              </a:rPr>
              <a:t>FB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00C7E3D-B3F8-9D34-AE49-4618DBA30FD8}"/>
              </a:ext>
            </a:extLst>
          </p:cNvPr>
          <p:cNvCxnSpPr/>
          <p:nvPr/>
        </p:nvCxnSpPr>
        <p:spPr>
          <a:xfrm>
            <a:off x="6649861" y="1774631"/>
            <a:ext cx="1448474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069C23B-CB35-9C54-64CD-E837D458B81B}"/>
              </a:ext>
            </a:extLst>
          </p:cNvPr>
          <p:cNvCxnSpPr/>
          <p:nvPr/>
        </p:nvCxnSpPr>
        <p:spPr>
          <a:xfrm>
            <a:off x="6649861" y="2056503"/>
            <a:ext cx="1448474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triangle" w="med" len="med"/>
            <a:tailEnd type="none" w="med" len="med"/>
          </a:ln>
          <a:effectLst/>
        </p:spPr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0DBF9F4-BB19-5E55-4D80-DAC1389BBEA2}"/>
              </a:ext>
            </a:extLst>
          </p:cNvPr>
          <p:cNvCxnSpPr/>
          <p:nvPr/>
        </p:nvCxnSpPr>
        <p:spPr>
          <a:xfrm>
            <a:off x="6649861" y="2819760"/>
            <a:ext cx="1448474" cy="0"/>
          </a:xfrm>
          <a:prstGeom prst="straightConnector1">
            <a:avLst/>
          </a:prstGeom>
          <a:noFill/>
          <a:ln w="28575" cap="flat" cmpd="sng" algn="ctr">
            <a:solidFill>
              <a:srgbClr val="4472C4">
                <a:lumMod val="75000"/>
              </a:srgbClr>
            </a:solidFill>
            <a:prstDash val="solid"/>
            <a:miter lim="800000"/>
            <a:headEnd type="triangle" w="med" len="med"/>
            <a:tailEnd type="none" w="med" len="med"/>
          </a:ln>
          <a:effectLst/>
        </p:spPr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1AB9E4B-EE2F-9B2B-A055-776CE227EBA7}"/>
              </a:ext>
            </a:extLst>
          </p:cNvPr>
          <p:cNvCxnSpPr/>
          <p:nvPr/>
        </p:nvCxnSpPr>
        <p:spPr>
          <a:xfrm>
            <a:off x="6649861" y="2506960"/>
            <a:ext cx="1448474" cy="0"/>
          </a:xfrm>
          <a:prstGeom prst="straightConnector1">
            <a:avLst/>
          </a:prstGeom>
          <a:noFill/>
          <a:ln w="28575" cap="flat" cmpd="sng" algn="ctr">
            <a:solidFill>
              <a:srgbClr val="70AD47">
                <a:lumMod val="75000"/>
              </a:srgbClr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</p:cxnSp>
      <p:graphicFrame>
        <p:nvGraphicFramePr>
          <p:cNvPr id="63" name="Table 39">
            <a:extLst>
              <a:ext uri="{FF2B5EF4-FFF2-40B4-BE49-F238E27FC236}">
                <a16:creationId xmlns:a16="http://schemas.microsoft.com/office/drawing/2014/main" id="{EF9E636E-BD4B-E34F-3B17-AB8599683A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010374"/>
              </p:ext>
            </p:extLst>
          </p:nvPr>
        </p:nvGraphicFramePr>
        <p:xfrm>
          <a:off x="736833" y="4210287"/>
          <a:ext cx="4921156" cy="1483360"/>
        </p:xfrm>
        <a:graphic>
          <a:graphicData uri="http://schemas.openxmlformats.org/drawingml/2006/table">
            <a:tbl>
              <a:tblPr firstRow="1" bandRow="1"/>
              <a:tblGrid>
                <a:gridCol w="1782332">
                  <a:extLst>
                    <a:ext uri="{9D8B030D-6E8A-4147-A177-3AD203B41FA5}">
                      <a16:colId xmlns:a16="http://schemas.microsoft.com/office/drawing/2014/main" val="2212692650"/>
                    </a:ext>
                  </a:extLst>
                </a:gridCol>
                <a:gridCol w="1140542">
                  <a:extLst>
                    <a:ext uri="{9D8B030D-6E8A-4147-A177-3AD203B41FA5}">
                      <a16:colId xmlns:a16="http://schemas.microsoft.com/office/drawing/2014/main" val="525014155"/>
                    </a:ext>
                  </a:extLst>
                </a:gridCol>
                <a:gridCol w="904568">
                  <a:extLst>
                    <a:ext uri="{9D8B030D-6E8A-4147-A177-3AD203B41FA5}">
                      <a16:colId xmlns:a16="http://schemas.microsoft.com/office/drawing/2014/main" val="753200549"/>
                    </a:ext>
                  </a:extLst>
                </a:gridCol>
                <a:gridCol w="1093714">
                  <a:extLst>
                    <a:ext uri="{9D8B030D-6E8A-4147-A177-3AD203B41FA5}">
                      <a16:colId xmlns:a16="http://schemas.microsoft.com/office/drawing/2014/main" val="2940914376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GB" sz="1600">
                        <a:latin typeface="+mj-lt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TXRX-EN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CW-ON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CW-KEY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6137496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sz="1600" dirty="0">
                          <a:latin typeface="+mj-lt"/>
                        </a:rPr>
                        <a:t>Transmitter Mode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1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0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Not used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5536868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sz="1600" dirty="0">
                          <a:latin typeface="+mj-lt"/>
                        </a:rPr>
                        <a:t>Receiver Mode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0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0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Not used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33063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sz="1600" dirty="0">
                          <a:latin typeface="+mj-lt"/>
                        </a:rPr>
                        <a:t>CW Mode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0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1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CW Key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5195888"/>
                  </a:ext>
                </a:extLst>
              </a:tr>
            </a:tbl>
          </a:graphicData>
        </a:graphic>
      </p:graphicFrame>
      <p:graphicFrame>
        <p:nvGraphicFramePr>
          <p:cNvPr id="64" name="Table 63">
            <a:extLst>
              <a:ext uri="{FF2B5EF4-FFF2-40B4-BE49-F238E27FC236}">
                <a16:creationId xmlns:a16="http://schemas.microsoft.com/office/drawing/2014/main" id="{B95C12C6-05A3-74F1-5AE5-538D25AC4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5082720"/>
              </p:ext>
            </p:extLst>
          </p:nvPr>
        </p:nvGraphicFramePr>
        <p:xfrm>
          <a:off x="6103374" y="4210287"/>
          <a:ext cx="5346289" cy="1483360"/>
        </p:xfrm>
        <a:graphic>
          <a:graphicData uri="http://schemas.openxmlformats.org/drawingml/2006/table">
            <a:tbl>
              <a:tblPr firstRow="1" bandRow="1"/>
              <a:tblGrid>
                <a:gridCol w="2663398">
                  <a:extLst>
                    <a:ext uri="{9D8B030D-6E8A-4147-A177-3AD203B41FA5}">
                      <a16:colId xmlns:a16="http://schemas.microsoft.com/office/drawing/2014/main" val="2212692650"/>
                    </a:ext>
                  </a:extLst>
                </a:gridCol>
                <a:gridCol w="1353640">
                  <a:extLst>
                    <a:ext uri="{9D8B030D-6E8A-4147-A177-3AD203B41FA5}">
                      <a16:colId xmlns:a16="http://schemas.microsoft.com/office/drawing/2014/main" val="525014155"/>
                    </a:ext>
                  </a:extLst>
                </a:gridCol>
                <a:gridCol w="1329251">
                  <a:extLst>
                    <a:ext uri="{9D8B030D-6E8A-4147-A177-3AD203B41FA5}">
                      <a16:colId xmlns:a16="http://schemas.microsoft.com/office/drawing/2014/main" val="2940914376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GB" sz="1600">
                        <a:latin typeface="+mj-lt"/>
                      </a:endParaRP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DIO-0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FB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6137496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sz="1600" dirty="0">
                          <a:latin typeface="+mj-lt"/>
                        </a:rPr>
                        <a:t>Transmitter Mode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1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Feed back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5536868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sz="1600" dirty="0">
                          <a:latin typeface="+mj-lt"/>
                        </a:rPr>
                        <a:t>Receiver Mode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0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Not used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33063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GB" sz="1600" dirty="0">
                          <a:latin typeface="+mj-lt"/>
                        </a:rPr>
                        <a:t>CW Mode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0 (+UART)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GB" sz="1600" dirty="0">
                          <a:latin typeface="+mj-lt"/>
                        </a:rPr>
                        <a:t>Not used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5195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1398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C6358-E38B-D578-EAC7-37CC320DD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Communication Links</a:t>
            </a:r>
            <a:endParaRPr lang="en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90F7F2-B0B5-DA89-C510-E20118B83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B2CE8-63EC-0F40-ABC6-8FC510A267F9}" type="slidenum">
              <a:rPr lang="x-none" smtClean="0"/>
              <a:t>9</a:t>
            </a:fld>
            <a:endParaRPr lang="x-none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E126DA91-406F-4C89-D51A-580A87641D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0275657"/>
              </p:ext>
            </p:extLst>
          </p:nvPr>
        </p:nvGraphicFramePr>
        <p:xfrm>
          <a:off x="985663" y="1408580"/>
          <a:ext cx="10056711" cy="221460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623523">
                  <a:extLst>
                    <a:ext uri="{9D8B030D-6E8A-4147-A177-3AD203B41FA5}">
                      <a16:colId xmlns:a16="http://schemas.microsoft.com/office/drawing/2014/main" val="860330916"/>
                    </a:ext>
                  </a:extLst>
                </a:gridCol>
                <a:gridCol w="2497394">
                  <a:extLst>
                    <a:ext uri="{9D8B030D-6E8A-4147-A177-3AD203B41FA5}">
                      <a16:colId xmlns:a16="http://schemas.microsoft.com/office/drawing/2014/main" val="3432264922"/>
                    </a:ext>
                  </a:extLst>
                </a:gridCol>
                <a:gridCol w="2536723">
                  <a:extLst>
                    <a:ext uri="{9D8B030D-6E8A-4147-A177-3AD203B41FA5}">
                      <a16:colId xmlns:a16="http://schemas.microsoft.com/office/drawing/2014/main" val="1056237518"/>
                    </a:ext>
                  </a:extLst>
                </a:gridCol>
                <a:gridCol w="2399071">
                  <a:extLst>
                    <a:ext uri="{9D8B030D-6E8A-4147-A177-3AD203B41FA5}">
                      <a16:colId xmlns:a16="http://schemas.microsoft.com/office/drawing/2014/main" val="691805680"/>
                    </a:ext>
                  </a:extLst>
                </a:gridCol>
              </a:tblGrid>
              <a:tr h="385807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ADDNICS Transceiver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RX Mode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TX Mode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CW Mode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7914289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r>
                        <a:rPr lang="en-US" sz="1800" dirty="0"/>
                        <a:t>Frequency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435.313 MHz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437.375 MHz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437.375 MHz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1222980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r>
                        <a:rPr lang="en-US" sz="1800"/>
                        <a:t>Bandwidth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8.5 kHz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8.5 kHz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500 Hz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2014655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r>
                        <a:rPr lang="en-US" sz="1800"/>
                        <a:t>Modulation 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GMSK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GMSK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CW Morse Code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70007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r>
                        <a:rPr lang="en-US" sz="1800"/>
                        <a:t>Output Power 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-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800mW (29 dBm)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100mW (20 dBm)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447526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r>
                        <a:rPr lang="en-US" sz="1800"/>
                        <a:t>Rate 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4800 bps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4800 bps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20 wpm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3688953"/>
                  </a:ext>
                </a:extLst>
              </a:tr>
            </a:tbl>
          </a:graphicData>
        </a:graphic>
      </p:graphicFrame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7F3A0816-4D3B-B5FC-A980-316C265DC6B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4748443"/>
              </p:ext>
            </p:extLst>
          </p:nvPr>
        </p:nvGraphicFramePr>
        <p:xfrm>
          <a:off x="985663" y="3931027"/>
          <a:ext cx="10056711" cy="221460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623523">
                  <a:extLst>
                    <a:ext uri="{9D8B030D-6E8A-4147-A177-3AD203B41FA5}">
                      <a16:colId xmlns:a16="http://schemas.microsoft.com/office/drawing/2014/main" val="860330916"/>
                    </a:ext>
                  </a:extLst>
                </a:gridCol>
                <a:gridCol w="2497394">
                  <a:extLst>
                    <a:ext uri="{9D8B030D-6E8A-4147-A177-3AD203B41FA5}">
                      <a16:colId xmlns:a16="http://schemas.microsoft.com/office/drawing/2014/main" val="3432264922"/>
                    </a:ext>
                  </a:extLst>
                </a:gridCol>
                <a:gridCol w="2536723">
                  <a:extLst>
                    <a:ext uri="{9D8B030D-6E8A-4147-A177-3AD203B41FA5}">
                      <a16:colId xmlns:a16="http://schemas.microsoft.com/office/drawing/2014/main" val="1056237518"/>
                    </a:ext>
                  </a:extLst>
                </a:gridCol>
                <a:gridCol w="2399071">
                  <a:extLst>
                    <a:ext uri="{9D8B030D-6E8A-4147-A177-3AD203B41FA5}">
                      <a16:colId xmlns:a16="http://schemas.microsoft.com/office/drawing/2014/main" val="691805680"/>
                    </a:ext>
                  </a:extLst>
                </a:gridCol>
              </a:tblGrid>
              <a:tr h="385807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 Transceiver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RX Mode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TX Mode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CW Mode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7914289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r>
                        <a:rPr lang="en-US" sz="1800" dirty="0"/>
                        <a:t>Frequency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435.313 MHz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437.375 MHz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437.375 MHz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1222980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r>
                        <a:rPr lang="en-US" sz="1800"/>
                        <a:t>Bandwidth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15 kHz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15 kHz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500 Hz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2014655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r>
                        <a:rPr lang="en-US" sz="1800"/>
                        <a:t>Modulation 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GMSK, GFSK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GMSK, GFSK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CW Morse Code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70007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r>
                        <a:rPr lang="en-US" sz="1800"/>
                        <a:t>Output Power 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-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630mW (28 dBm)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100mW (20 dBm)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447526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r>
                        <a:rPr lang="en-US" sz="1800"/>
                        <a:t>Rate 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4800 bps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4800 bps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20 wpm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3688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5071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>
          <a:solidFill>
            <a:srgbClr val="FFFF00"/>
          </a:solidFill>
          <a:headEnd type="oval"/>
          <a:tailEnd type="oval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headEnd type="triangle"/>
          <a:tailEnd type="triangl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3281834-bd77-4da8-9b5c-8cdc7ad0c569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C52E1EFDCF6F64990155574BBDBDC84" ma:contentTypeVersion="14" ma:contentTypeDescription="Create a new document." ma:contentTypeScope="" ma:versionID="45ac06304d1675a27a8924dbd270b5f7">
  <xsd:schema xmlns:xsd="http://www.w3.org/2001/XMLSchema" xmlns:xs="http://www.w3.org/2001/XMLSchema" xmlns:p="http://schemas.microsoft.com/office/2006/metadata/properties" xmlns:ns2="63281834-bd77-4da8-9b5c-8cdc7ad0c569" xmlns:ns3="64183b6c-8ea3-4ca2-af76-7bf4d48b8167" targetNamespace="http://schemas.microsoft.com/office/2006/metadata/properties" ma:root="true" ma:fieldsID="3e32d80661da5707f8862bfd6b5bed4c" ns2:_="" ns3:_="">
    <xsd:import namespace="63281834-bd77-4da8-9b5c-8cdc7ad0c569"/>
    <xsd:import namespace="64183b6c-8ea3-4ca2-af76-7bf4d48b816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281834-bd77-4da8-9b5c-8cdc7ad0c5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ff13f57-c2f9-47ee-807d-4f367a1673d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183b6c-8ea3-4ca2-af76-7bf4d48b816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C2A12D3-045F-45BD-B63D-7637C9B18B98}">
  <ds:schemaRefs>
    <ds:schemaRef ds:uri="63281834-bd77-4da8-9b5c-8cdc7ad0c569"/>
    <ds:schemaRef ds:uri="64183b6c-8ea3-4ca2-af76-7bf4d48b8167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A3C3438-C00C-4EFB-AFE7-0B6E7B09C404}"/>
</file>

<file path=customXml/itemProps3.xml><?xml version="1.0" encoding="utf-8"?>
<ds:datastoreItem xmlns:ds="http://schemas.openxmlformats.org/officeDocument/2006/customXml" ds:itemID="{DD827A0D-42E7-46AB-9BF9-2D697C746D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443</TotalTime>
  <Words>2169</Words>
  <Application>Microsoft Office PowerPoint</Application>
  <PresentationFormat>Widescreen</PresentationFormat>
  <Paragraphs>1754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游ゴシック</vt:lpstr>
      <vt:lpstr>Arial</vt:lpstr>
      <vt:lpstr>Calibri</vt:lpstr>
      <vt:lpstr>Cambria Math</vt:lpstr>
      <vt:lpstr>Times New Roman</vt:lpstr>
      <vt:lpstr>Office Theme</vt:lpstr>
      <vt:lpstr>Office Theme</vt:lpstr>
      <vt:lpstr>Office Theme</vt:lpstr>
      <vt:lpstr>UHF Communication Subsystem</vt:lpstr>
      <vt:lpstr>Outline </vt:lpstr>
      <vt:lpstr>Objectives of COM Subsystem</vt:lpstr>
      <vt:lpstr>COM Block Diagram</vt:lpstr>
      <vt:lpstr>New UHF Transceiver Block Diagram</vt:lpstr>
      <vt:lpstr>Photos of Two Boards</vt:lpstr>
      <vt:lpstr>NEW UHF Board with RF shielding </vt:lpstr>
      <vt:lpstr>PowerPoint Presentation</vt:lpstr>
      <vt:lpstr>3. Communication Links</vt:lpstr>
      <vt:lpstr>Uplink Command Format</vt:lpstr>
      <vt:lpstr>Receiver Sensitivity </vt:lpstr>
      <vt:lpstr>PowerPoint Presentation</vt:lpstr>
      <vt:lpstr>4. Power Measurement</vt:lpstr>
      <vt:lpstr>Center Frequency Offset Issue</vt:lpstr>
      <vt:lpstr>Ways to Overcome Center Frequency  Offset Issue</vt:lpstr>
      <vt:lpstr>Schedule</vt:lpstr>
      <vt:lpstr>Question and Answer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Kanokwan Kosiyakul</dc:creator>
  <cp:lastModifiedBy>Tharindu Dayarathna</cp:lastModifiedBy>
  <cp:revision>24</cp:revision>
  <dcterms:created xsi:type="dcterms:W3CDTF">2022-11-20T12:42:05Z</dcterms:created>
  <dcterms:modified xsi:type="dcterms:W3CDTF">2023-11-25T01:25:57Z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0x0101009C52E1EFDCF6F64990155574BBDBDC84</vt:lpwstr>
  </property>
  <property fmtid="{D5CDD505-2E9C-101B-9397-08002B2CF9AE}" pid="3" name="MediaServiceImageTags">
    <vt:lpwstr/>
  </property>
</Properties>
</file>

<file path=docProps/thumbnail.jpeg>
</file>